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2" r:id="rId3"/>
    <p:sldMasterId id="2147483686" r:id="rId4"/>
    <p:sldMasterId id="2147483692" r:id="rId5"/>
    <p:sldMasterId id="2147483698" r:id="rId6"/>
    <p:sldMasterId id="2147483679" r:id="rId7"/>
  </p:sldMasterIdLst>
  <p:notesMasterIdLst>
    <p:notesMasterId r:id="rId26"/>
  </p:notesMasterIdLst>
  <p:sldIdLst>
    <p:sldId id="284" r:id="rId8"/>
    <p:sldId id="256" r:id="rId9"/>
    <p:sldId id="257" r:id="rId10"/>
    <p:sldId id="259" r:id="rId11"/>
    <p:sldId id="260" r:id="rId12"/>
    <p:sldId id="261" r:id="rId13"/>
    <p:sldId id="274" r:id="rId14"/>
    <p:sldId id="275" r:id="rId15"/>
    <p:sldId id="276" r:id="rId16"/>
    <p:sldId id="263" r:id="rId17"/>
    <p:sldId id="264" r:id="rId18"/>
    <p:sldId id="265" r:id="rId19"/>
    <p:sldId id="266" r:id="rId20"/>
    <p:sldId id="269" r:id="rId21"/>
    <p:sldId id="267" r:id="rId22"/>
    <p:sldId id="270" r:id="rId23"/>
    <p:sldId id="285" r:id="rId24"/>
    <p:sldId id="272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B63C"/>
    <a:srgbClr val="E7690B"/>
    <a:srgbClr val="DE008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22" autoAdjust="0"/>
  </p:normalViewPr>
  <p:slideViewPr>
    <p:cSldViewPr>
      <p:cViewPr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r-HR"/>
  <c:style val="8"/>
  <c:chart>
    <c:title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members 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2010.</c:v>
                </c:pt>
                <c:pt idx="1">
                  <c:v>2014.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50</c:v>
                </c:pt>
              </c:numCache>
            </c:numRef>
          </c:val>
        </c:ser>
        <c:axId val="89972736"/>
        <c:axId val="89974272"/>
      </c:barChart>
      <c:catAx>
        <c:axId val="89972736"/>
        <c:scaling>
          <c:orientation val="minMax"/>
        </c:scaling>
        <c:axPos val="b"/>
        <c:tickLblPos val="nextTo"/>
        <c:crossAx val="89974272"/>
        <c:crosses val="autoZero"/>
        <c:auto val="1"/>
        <c:lblAlgn val="ctr"/>
        <c:lblOffset val="100"/>
      </c:catAx>
      <c:valAx>
        <c:axId val="89974272"/>
        <c:scaling>
          <c:orientation val="minMax"/>
        </c:scaling>
        <c:axPos val="l"/>
        <c:majorGridlines/>
        <c:numFmt formatCode="General" sourceLinked="1"/>
        <c:tickLblPos val="nextTo"/>
        <c:crossAx val="8997273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sr-Latn-C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r-HR"/>
  <c:style val="5"/>
  <c:chart>
    <c:title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exchange students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2010.</c:v>
                </c:pt>
                <c:pt idx="1">
                  <c:v>2014.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650</c:v>
                </c:pt>
              </c:numCache>
            </c:numRef>
          </c:val>
        </c:ser>
        <c:axId val="102912384"/>
        <c:axId val="102913920"/>
      </c:barChart>
      <c:catAx>
        <c:axId val="102912384"/>
        <c:scaling>
          <c:orientation val="minMax"/>
        </c:scaling>
        <c:axPos val="b"/>
        <c:tickLblPos val="nextTo"/>
        <c:crossAx val="102913920"/>
        <c:crosses val="autoZero"/>
        <c:auto val="1"/>
        <c:lblAlgn val="ctr"/>
        <c:lblOffset val="100"/>
      </c:catAx>
      <c:valAx>
        <c:axId val="102913920"/>
        <c:scaling>
          <c:orientation val="minMax"/>
        </c:scaling>
        <c:axPos val="l"/>
        <c:majorGridlines/>
        <c:numFmt formatCode="General" sourceLinked="1"/>
        <c:tickLblPos val="nextTo"/>
        <c:crossAx val="10291238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sr-Latn-C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72F9ED-8750-449F-A7D1-537B94BD2AE7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r-HR"/>
        </a:p>
      </dgm:t>
    </dgm:pt>
    <dgm:pt modelId="{BB978A19-0AA8-44B0-800F-75FF818E5E03}">
      <dgm:prSet phldrT="[Text]"/>
      <dgm:spPr/>
      <dgm:t>
        <a:bodyPr/>
        <a:lstStyle/>
        <a:p>
          <a:r>
            <a:rPr lang="en-US" dirty="0" smtClean="0"/>
            <a:t>Party</a:t>
          </a:r>
          <a:endParaRPr lang="hr-HR" dirty="0"/>
        </a:p>
      </dgm:t>
    </dgm:pt>
    <dgm:pt modelId="{FBA17E71-CA44-446F-8FC1-89A4A0B9EC32}" type="parTrans" cxnId="{AA30DA66-D3EA-4DBC-8A80-D8779A13FAF8}">
      <dgm:prSet/>
      <dgm:spPr/>
      <dgm:t>
        <a:bodyPr/>
        <a:lstStyle/>
        <a:p>
          <a:endParaRPr lang="hr-HR"/>
        </a:p>
      </dgm:t>
    </dgm:pt>
    <dgm:pt modelId="{C3DB1386-DC1A-473A-80C5-F712EB92D7BA}" type="sibTrans" cxnId="{AA30DA66-D3EA-4DBC-8A80-D8779A13FAF8}">
      <dgm:prSet/>
      <dgm:spPr/>
      <dgm:t>
        <a:bodyPr/>
        <a:lstStyle/>
        <a:p>
          <a:endParaRPr lang="hr-HR"/>
        </a:p>
      </dgm:t>
    </dgm:pt>
    <dgm:pt modelId="{26C8DB36-DAE5-49F6-8D8B-B6CC18FBA13F}">
      <dgm:prSet phldrT="[Text]"/>
      <dgm:spPr/>
      <dgm:t>
        <a:bodyPr/>
        <a:lstStyle/>
        <a:p>
          <a:r>
            <a:rPr lang="en-US" dirty="0" smtClean="0"/>
            <a:t>Travels</a:t>
          </a:r>
          <a:endParaRPr lang="hr-HR" dirty="0" smtClean="0"/>
        </a:p>
      </dgm:t>
    </dgm:pt>
    <dgm:pt modelId="{0E3DBE6E-64AD-45F4-98EA-616CADEE8D17}" type="parTrans" cxnId="{EFDAA804-F7B2-4329-9402-9016700F9BFD}">
      <dgm:prSet/>
      <dgm:spPr/>
      <dgm:t>
        <a:bodyPr/>
        <a:lstStyle/>
        <a:p>
          <a:endParaRPr lang="hr-HR"/>
        </a:p>
      </dgm:t>
    </dgm:pt>
    <dgm:pt modelId="{4AEE5441-A3B0-4954-AD1E-09C5E2965A89}" type="sibTrans" cxnId="{EFDAA804-F7B2-4329-9402-9016700F9BFD}">
      <dgm:prSet/>
      <dgm:spPr/>
      <dgm:t>
        <a:bodyPr/>
        <a:lstStyle/>
        <a:p>
          <a:endParaRPr lang="hr-HR"/>
        </a:p>
      </dgm:t>
    </dgm:pt>
    <dgm:pt modelId="{F4D73373-53DB-4287-9878-E933773839AB}">
      <dgm:prSet phldrT="[Text]"/>
      <dgm:spPr/>
      <dgm:t>
        <a:bodyPr/>
        <a:lstStyle/>
        <a:p>
          <a:r>
            <a:rPr lang="hr-HR" dirty="0" smtClean="0"/>
            <a:t>PR</a:t>
          </a:r>
          <a:endParaRPr lang="hr-HR" dirty="0"/>
        </a:p>
      </dgm:t>
    </dgm:pt>
    <dgm:pt modelId="{FADE511A-0A97-49BB-8CA9-20F5F6F9F1F9}" type="parTrans" cxnId="{A618D4D5-45EF-4E74-912F-019A853C1FEE}">
      <dgm:prSet/>
      <dgm:spPr/>
      <dgm:t>
        <a:bodyPr/>
        <a:lstStyle/>
        <a:p>
          <a:endParaRPr lang="hr-HR"/>
        </a:p>
      </dgm:t>
    </dgm:pt>
    <dgm:pt modelId="{1ACEE919-681D-4CE3-9401-965493EBDB58}" type="sibTrans" cxnId="{A618D4D5-45EF-4E74-912F-019A853C1FEE}">
      <dgm:prSet/>
      <dgm:spPr/>
      <dgm:t>
        <a:bodyPr/>
        <a:lstStyle/>
        <a:p>
          <a:endParaRPr lang="hr-HR"/>
        </a:p>
      </dgm:t>
    </dgm:pt>
    <dgm:pt modelId="{65AC6786-14C8-4B08-84E2-001006A21249}">
      <dgm:prSet phldrT="[Text]"/>
      <dgm:spPr/>
      <dgm:t>
        <a:bodyPr/>
        <a:lstStyle/>
        <a:p>
          <a:r>
            <a:rPr lang="hr-HR" dirty="0" smtClean="0"/>
            <a:t>Buddy</a:t>
          </a:r>
          <a:endParaRPr lang="hr-HR" dirty="0"/>
        </a:p>
      </dgm:t>
    </dgm:pt>
    <dgm:pt modelId="{7FCF215D-8A79-4545-989E-0C6AFD23DD58}" type="parTrans" cxnId="{43BDF667-DCF5-45BC-B951-33837E36453E}">
      <dgm:prSet/>
      <dgm:spPr/>
      <dgm:t>
        <a:bodyPr/>
        <a:lstStyle/>
        <a:p>
          <a:endParaRPr lang="hr-HR"/>
        </a:p>
      </dgm:t>
    </dgm:pt>
    <dgm:pt modelId="{6F45D3B6-48DE-4573-B10D-1AA63AFD8A1D}" type="sibTrans" cxnId="{43BDF667-DCF5-45BC-B951-33837E36453E}">
      <dgm:prSet/>
      <dgm:spPr/>
      <dgm:t>
        <a:bodyPr/>
        <a:lstStyle/>
        <a:p>
          <a:endParaRPr lang="hr-HR"/>
        </a:p>
      </dgm:t>
    </dgm:pt>
    <dgm:pt modelId="{6E2307BD-899A-4A49-879D-EE3FE1022E77}">
      <dgm:prSet phldrT="[Text]"/>
      <dgm:spPr/>
      <dgm:t>
        <a:bodyPr/>
        <a:lstStyle/>
        <a:p>
          <a:r>
            <a:rPr lang="hr-HR" dirty="0" smtClean="0"/>
            <a:t>Sport</a:t>
          </a:r>
          <a:endParaRPr lang="hr-HR" dirty="0"/>
        </a:p>
      </dgm:t>
    </dgm:pt>
    <dgm:pt modelId="{56225F77-23ED-411D-ADC7-2C3CEDC44EA5}" type="parTrans" cxnId="{FB9B9FC5-5A74-4AD9-B4C9-8E720A4D167C}">
      <dgm:prSet/>
      <dgm:spPr/>
      <dgm:t>
        <a:bodyPr/>
        <a:lstStyle/>
        <a:p>
          <a:endParaRPr lang="hr-HR"/>
        </a:p>
      </dgm:t>
    </dgm:pt>
    <dgm:pt modelId="{30171C94-ABE9-4E56-B1F2-5B65AAAB2E99}" type="sibTrans" cxnId="{FB9B9FC5-5A74-4AD9-B4C9-8E720A4D167C}">
      <dgm:prSet/>
      <dgm:spPr/>
      <dgm:t>
        <a:bodyPr/>
        <a:lstStyle/>
        <a:p>
          <a:endParaRPr lang="hr-HR"/>
        </a:p>
      </dgm:t>
    </dgm:pt>
    <dgm:pt modelId="{9DAD01E3-3A20-459D-8EAA-EAFBB24F92DF}">
      <dgm:prSet phldrT="[Text]"/>
      <dgm:spPr/>
      <dgm:t>
        <a:bodyPr/>
        <a:lstStyle/>
        <a:p>
          <a:r>
            <a:rPr lang="hr-HR" dirty="0" smtClean="0"/>
            <a:t>ICE</a:t>
          </a:r>
          <a:endParaRPr lang="hr-HR" dirty="0"/>
        </a:p>
      </dgm:t>
    </dgm:pt>
    <dgm:pt modelId="{8602E71C-2467-4BE7-88A9-7D8D22D8E86A}" type="parTrans" cxnId="{2512E7B6-E331-4104-AF50-0051540F944D}">
      <dgm:prSet/>
      <dgm:spPr/>
      <dgm:t>
        <a:bodyPr/>
        <a:lstStyle/>
        <a:p>
          <a:endParaRPr lang="hr-HR"/>
        </a:p>
      </dgm:t>
    </dgm:pt>
    <dgm:pt modelId="{589C0A38-0E42-4B30-9894-9EBA2A531FF4}" type="sibTrans" cxnId="{2512E7B6-E331-4104-AF50-0051540F944D}">
      <dgm:prSet/>
      <dgm:spPr/>
      <dgm:t>
        <a:bodyPr/>
        <a:lstStyle/>
        <a:p>
          <a:endParaRPr lang="hr-HR"/>
        </a:p>
      </dgm:t>
    </dgm:pt>
    <dgm:pt modelId="{1199275D-2DCA-46D3-BA49-98B33CE54CA6}">
      <dgm:prSet phldrT="[Text]"/>
      <dgm:spPr/>
      <dgm:t>
        <a:bodyPr/>
        <a:lstStyle/>
        <a:p>
          <a:r>
            <a:rPr lang="hr-HR" dirty="0" smtClean="0"/>
            <a:t>Treasurer</a:t>
          </a:r>
          <a:endParaRPr lang="hr-HR" dirty="0"/>
        </a:p>
      </dgm:t>
    </dgm:pt>
    <dgm:pt modelId="{5C51A308-8B91-4805-83BC-698138020962}" type="parTrans" cxnId="{F09F0B59-3808-44F2-A708-345DF84A936E}">
      <dgm:prSet/>
      <dgm:spPr/>
      <dgm:t>
        <a:bodyPr/>
        <a:lstStyle/>
        <a:p>
          <a:endParaRPr lang="hr-HR"/>
        </a:p>
      </dgm:t>
    </dgm:pt>
    <dgm:pt modelId="{75A2E977-CDB4-4012-B148-A5EE675239EE}" type="sibTrans" cxnId="{F09F0B59-3808-44F2-A708-345DF84A936E}">
      <dgm:prSet/>
      <dgm:spPr/>
      <dgm:t>
        <a:bodyPr/>
        <a:lstStyle/>
        <a:p>
          <a:endParaRPr lang="hr-HR"/>
        </a:p>
      </dgm:t>
    </dgm:pt>
    <dgm:pt modelId="{70B8D3EB-7403-4974-A534-73465EE21443}">
      <dgm:prSet phldrT="[Text]"/>
      <dgm:spPr/>
      <dgm:t>
        <a:bodyPr/>
        <a:lstStyle/>
        <a:p>
          <a:r>
            <a:rPr lang="hr-HR" dirty="0" smtClean="0"/>
            <a:t>ESNcard</a:t>
          </a:r>
          <a:endParaRPr lang="hr-HR" dirty="0"/>
        </a:p>
      </dgm:t>
    </dgm:pt>
    <dgm:pt modelId="{EC6B1FB5-5782-448F-8E0C-9F3A8AF46FC6}" type="parTrans" cxnId="{F7300FFC-7BB3-4836-B160-C5B15974C788}">
      <dgm:prSet/>
      <dgm:spPr/>
      <dgm:t>
        <a:bodyPr/>
        <a:lstStyle/>
        <a:p>
          <a:endParaRPr lang="hr-HR"/>
        </a:p>
      </dgm:t>
    </dgm:pt>
    <dgm:pt modelId="{62402DCA-F40C-4FCB-81AD-4A71367A5BD4}" type="sibTrans" cxnId="{F7300FFC-7BB3-4836-B160-C5B15974C788}">
      <dgm:prSet/>
      <dgm:spPr/>
      <dgm:t>
        <a:bodyPr/>
        <a:lstStyle/>
        <a:p>
          <a:endParaRPr lang="hr-HR"/>
        </a:p>
      </dgm:t>
    </dgm:pt>
    <dgm:pt modelId="{7FC05B42-BC7E-4CCE-AE9E-0C631709A329}">
      <dgm:prSet phldrT="[Text]"/>
      <dgm:spPr/>
      <dgm:t>
        <a:bodyPr/>
        <a:lstStyle/>
        <a:p>
          <a:r>
            <a:rPr lang="hr-HR" dirty="0" smtClean="0"/>
            <a:t>SocialErasmus</a:t>
          </a:r>
          <a:endParaRPr lang="hr-HR" dirty="0"/>
        </a:p>
      </dgm:t>
    </dgm:pt>
    <dgm:pt modelId="{55A5CD82-74FD-4486-8781-BCF47483E3A0}" type="parTrans" cxnId="{D9D76372-F75D-4CD5-BE66-91251A34E717}">
      <dgm:prSet/>
      <dgm:spPr/>
      <dgm:t>
        <a:bodyPr/>
        <a:lstStyle/>
        <a:p>
          <a:endParaRPr lang="hr-HR"/>
        </a:p>
      </dgm:t>
    </dgm:pt>
    <dgm:pt modelId="{3924D60C-4C46-4C9F-A161-4122D9735C4E}" type="sibTrans" cxnId="{D9D76372-F75D-4CD5-BE66-91251A34E717}">
      <dgm:prSet/>
      <dgm:spPr/>
      <dgm:t>
        <a:bodyPr/>
        <a:lstStyle/>
        <a:p>
          <a:endParaRPr lang="hr-HR"/>
        </a:p>
      </dgm:t>
    </dgm:pt>
    <dgm:pt modelId="{886E4941-6F7B-4B58-B96B-87A01B7D1288}">
      <dgm:prSet phldrT="[Text]"/>
      <dgm:spPr/>
      <dgm:t>
        <a:bodyPr/>
        <a:lstStyle/>
        <a:p>
          <a:r>
            <a:rPr lang="hr-HR" dirty="0" smtClean="0"/>
            <a:t>President</a:t>
          </a:r>
          <a:endParaRPr lang="hr-HR" dirty="0"/>
        </a:p>
      </dgm:t>
    </dgm:pt>
    <dgm:pt modelId="{4396C3EE-1548-46FF-85D0-C64317002FFB}" type="parTrans" cxnId="{00BDCF26-C9BB-491D-81A4-5977C5C43F25}">
      <dgm:prSet/>
      <dgm:spPr/>
      <dgm:t>
        <a:bodyPr/>
        <a:lstStyle/>
        <a:p>
          <a:endParaRPr lang="hr-HR"/>
        </a:p>
      </dgm:t>
    </dgm:pt>
    <dgm:pt modelId="{C352235D-0748-4679-80E6-64B1FA84E9D3}" type="sibTrans" cxnId="{00BDCF26-C9BB-491D-81A4-5977C5C43F25}">
      <dgm:prSet/>
      <dgm:spPr/>
      <dgm:t>
        <a:bodyPr/>
        <a:lstStyle/>
        <a:p>
          <a:endParaRPr lang="hr-HR"/>
        </a:p>
      </dgm:t>
    </dgm:pt>
    <dgm:pt modelId="{00416BBD-ADF7-4D08-A0C3-04E9D5ADC924}">
      <dgm:prSet phldrT="[Text]"/>
      <dgm:spPr/>
      <dgm:t>
        <a:bodyPr/>
        <a:lstStyle/>
        <a:p>
          <a:r>
            <a:rPr lang="hr-HR" dirty="0" smtClean="0"/>
            <a:t>Vice-president</a:t>
          </a:r>
          <a:endParaRPr lang="hr-HR" dirty="0"/>
        </a:p>
      </dgm:t>
    </dgm:pt>
    <dgm:pt modelId="{75558C64-5166-46F4-9704-6A7E5E727979}" type="parTrans" cxnId="{3FC83E98-5310-48E3-8EDB-DCAD1FE5244C}">
      <dgm:prSet/>
      <dgm:spPr/>
      <dgm:t>
        <a:bodyPr/>
        <a:lstStyle/>
        <a:p>
          <a:endParaRPr lang="hr-HR"/>
        </a:p>
      </dgm:t>
    </dgm:pt>
    <dgm:pt modelId="{DDB2DE8A-EDD3-4554-958A-54B47CDD16F3}" type="sibTrans" cxnId="{3FC83E98-5310-48E3-8EDB-DCAD1FE5244C}">
      <dgm:prSet/>
      <dgm:spPr/>
      <dgm:t>
        <a:bodyPr/>
        <a:lstStyle/>
        <a:p>
          <a:endParaRPr lang="hr-HR"/>
        </a:p>
      </dgm:t>
    </dgm:pt>
    <dgm:pt modelId="{62CB991C-C6CC-4001-869F-9F81BB04AAAA}">
      <dgm:prSet phldrT="[Text]"/>
      <dgm:spPr/>
      <dgm:t>
        <a:bodyPr/>
        <a:lstStyle/>
        <a:p>
          <a:r>
            <a:rPr lang="hr-HR" dirty="0" smtClean="0"/>
            <a:t>Team coordinators  </a:t>
          </a:r>
          <a:endParaRPr lang="hr-HR" dirty="0"/>
        </a:p>
      </dgm:t>
    </dgm:pt>
    <dgm:pt modelId="{1414B70E-A7AF-40B5-B423-733AD6AE90A1}" type="parTrans" cxnId="{689EFAA4-75A0-473A-BFE7-73885A5E5354}">
      <dgm:prSet/>
      <dgm:spPr/>
      <dgm:t>
        <a:bodyPr/>
        <a:lstStyle/>
        <a:p>
          <a:endParaRPr lang="hr-HR"/>
        </a:p>
      </dgm:t>
    </dgm:pt>
    <dgm:pt modelId="{0B99C159-EB8F-4AF6-901D-C2B7A6E8D9AE}" type="sibTrans" cxnId="{689EFAA4-75A0-473A-BFE7-73885A5E5354}">
      <dgm:prSet/>
      <dgm:spPr/>
      <dgm:t>
        <a:bodyPr/>
        <a:lstStyle/>
        <a:p>
          <a:endParaRPr lang="hr-HR"/>
        </a:p>
      </dgm:t>
    </dgm:pt>
    <dgm:pt modelId="{27DDE19B-8CCE-4481-8708-55BF652A0416}" type="pres">
      <dgm:prSet presAssocID="{9F72F9ED-8750-449F-A7D1-537B94BD2AE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B681282-25AC-4BE6-BCC6-C9FE519EB88B}" type="pres">
      <dgm:prSet presAssocID="{886E4941-6F7B-4B58-B96B-87A01B7D1288}" presName="linNode" presStyleCnt="0"/>
      <dgm:spPr/>
      <dgm:t>
        <a:bodyPr/>
        <a:lstStyle/>
        <a:p>
          <a:endParaRPr lang="hr-HR"/>
        </a:p>
      </dgm:t>
    </dgm:pt>
    <dgm:pt modelId="{41E51AAA-1E07-4BC1-A91D-B57DF5FBA0FB}" type="pres">
      <dgm:prSet presAssocID="{886E4941-6F7B-4B58-B96B-87A01B7D1288}" presName="parentText" presStyleLbl="node1" presStyleIdx="0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E65AAC3-E2BA-4DA2-BF45-C7D82AA96EBE}" type="pres">
      <dgm:prSet presAssocID="{C352235D-0748-4679-80E6-64B1FA84E9D3}" presName="sp" presStyleCnt="0"/>
      <dgm:spPr/>
      <dgm:t>
        <a:bodyPr/>
        <a:lstStyle/>
        <a:p>
          <a:endParaRPr lang="hr-HR"/>
        </a:p>
      </dgm:t>
    </dgm:pt>
    <dgm:pt modelId="{E521836E-9A0F-4B2A-9341-DFF662CF75D2}" type="pres">
      <dgm:prSet presAssocID="{00416BBD-ADF7-4D08-A0C3-04E9D5ADC924}" presName="linNode" presStyleCnt="0"/>
      <dgm:spPr/>
      <dgm:t>
        <a:bodyPr/>
        <a:lstStyle/>
        <a:p>
          <a:endParaRPr lang="hr-HR"/>
        </a:p>
      </dgm:t>
    </dgm:pt>
    <dgm:pt modelId="{F0A7C4A7-7547-4B5B-BD26-C341C347A08C}" type="pres">
      <dgm:prSet presAssocID="{00416BBD-ADF7-4D08-A0C3-04E9D5ADC924}" presName="parentText" presStyleLbl="node1" presStyleIdx="1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A8ADFBD-501E-4CEE-B840-31A56071CEF9}" type="pres">
      <dgm:prSet presAssocID="{DDB2DE8A-EDD3-4554-958A-54B47CDD16F3}" presName="sp" presStyleCnt="0"/>
      <dgm:spPr/>
      <dgm:t>
        <a:bodyPr/>
        <a:lstStyle/>
        <a:p>
          <a:endParaRPr lang="hr-HR"/>
        </a:p>
      </dgm:t>
    </dgm:pt>
    <dgm:pt modelId="{1E573C9F-52BB-4CF5-BFFD-B16E0184A3B8}" type="pres">
      <dgm:prSet presAssocID="{1199275D-2DCA-46D3-BA49-98B33CE54CA6}" presName="linNode" presStyleCnt="0"/>
      <dgm:spPr/>
      <dgm:t>
        <a:bodyPr/>
        <a:lstStyle/>
        <a:p>
          <a:endParaRPr lang="hr-HR"/>
        </a:p>
      </dgm:t>
    </dgm:pt>
    <dgm:pt modelId="{F967CD56-2E0C-4124-82C4-AD69A948E7DC}" type="pres">
      <dgm:prSet presAssocID="{1199275D-2DCA-46D3-BA49-98B33CE54CA6}" presName="parentText" presStyleLbl="node1" presStyleIdx="2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91396E3-C2E6-4522-9DB1-54EDE7CDAAD9}" type="pres">
      <dgm:prSet presAssocID="{75A2E977-CDB4-4012-B148-A5EE675239EE}" presName="sp" presStyleCnt="0"/>
      <dgm:spPr/>
      <dgm:t>
        <a:bodyPr/>
        <a:lstStyle/>
        <a:p>
          <a:endParaRPr lang="hr-HR"/>
        </a:p>
      </dgm:t>
    </dgm:pt>
    <dgm:pt modelId="{8E4DF727-1A39-4467-B528-436FBDDE20F5}" type="pres">
      <dgm:prSet presAssocID="{62CB991C-C6CC-4001-869F-9F81BB04AAAA}" presName="linNode" presStyleCnt="0"/>
      <dgm:spPr/>
    </dgm:pt>
    <dgm:pt modelId="{0BB1B12A-FE24-402F-A5A7-414A42EEA4E5}" type="pres">
      <dgm:prSet presAssocID="{62CB991C-C6CC-4001-869F-9F81BB04AAAA}" presName="parentText" presStyleLbl="node1" presStyleIdx="3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8010E66-9E42-4586-B922-884FE7319C20}" type="pres">
      <dgm:prSet presAssocID="{0B99C159-EB8F-4AF6-901D-C2B7A6E8D9AE}" presName="sp" presStyleCnt="0"/>
      <dgm:spPr/>
    </dgm:pt>
    <dgm:pt modelId="{35C1C7F2-9E83-4C77-98AF-9DAD1A3D997A}" type="pres">
      <dgm:prSet presAssocID="{26C8DB36-DAE5-49F6-8D8B-B6CC18FBA13F}" presName="linNode" presStyleCnt="0"/>
      <dgm:spPr/>
      <dgm:t>
        <a:bodyPr/>
        <a:lstStyle/>
        <a:p>
          <a:endParaRPr lang="hr-HR"/>
        </a:p>
      </dgm:t>
    </dgm:pt>
    <dgm:pt modelId="{1DC572FE-18DA-4594-BF3E-0C4443C6450B}" type="pres">
      <dgm:prSet presAssocID="{26C8DB36-DAE5-49F6-8D8B-B6CC18FBA13F}" presName="parentText" presStyleLbl="node1" presStyleIdx="4" presStyleCnt="12" custLinFactY="12999" custLinFactNeighborX="-67186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984B0B3-BBF7-46E5-B950-DD0FC42A2B54}" type="pres">
      <dgm:prSet presAssocID="{4AEE5441-A3B0-4954-AD1E-09C5E2965A89}" presName="sp" presStyleCnt="0"/>
      <dgm:spPr/>
      <dgm:t>
        <a:bodyPr/>
        <a:lstStyle/>
        <a:p>
          <a:endParaRPr lang="hr-HR"/>
        </a:p>
      </dgm:t>
    </dgm:pt>
    <dgm:pt modelId="{5C42400F-BAB0-4645-A8D5-6E745F0F80A6}" type="pres">
      <dgm:prSet presAssocID="{BB978A19-0AA8-44B0-800F-75FF818E5E03}" presName="linNode" presStyleCnt="0"/>
      <dgm:spPr/>
      <dgm:t>
        <a:bodyPr/>
        <a:lstStyle/>
        <a:p>
          <a:endParaRPr lang="hr-HR"/>
        </a:p>
      </dgm:t>
    </dgm:pt>
    <dgm:pt modelId="{3C65FCFC-F4C2-4BA2-B7DF-AD1161FA413B}" type="pres">
      <dgm:prSet presAssocID="{BB978A19-0AA8-44B0-800F-75FF818E5E03}" presName="parentText" presStyleLbl="node1" presStyleIdx="5" presStyleCnt="12" custLinFactNeighborX="52344" custLinFactNeighborY="7999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AA678A5-1D98-42EC-82DE-70DCF6D7894E}" type="pres">
      <dgm:prSet presAssocID="{C3DB1386-DC1A-473A-80C5-F712EB92D7BA}" presName="sp" presStyleCnt="0"/>
      <dgm:spPr/>
      <dgm:t>
        <a:bodyPr/>
        <a:lstStyle/>
        <a:p>
          <a:endParaRPr lang="hr-HR"/>
        </a:p>
      </dgm:t>
    </dgm:pt>
    <dgm:pt modelId="{DFACC736-4B8F-49BD-BB08-4CC289B3A31F}" type="pres">
      <dgm:prSet presAssocID="{F4D73373-53DB-4287-9878-E933773839AB}" presName="linNode" presStyleCnt="0"/>
      <dgm:spPr/>
      <dgm:t>
        <a:bodyPr/>
        <a:lstStyle/>
        <a:p>
          <a:endParaRPr lang="hr-HR"/>
        </a:p>
      </dgm:t>
    </dgm:pt>
    <dgm:pt modelId="{C0AE20FB-11B0-41A3-B440-08B82A076DF2}" type="pres">
      <dgm:prSet presAssocID="{F4D73373-53DB-4287-9878-E933773839AB}" presName="parentText" presStyleLbl="node1" presStyleIdx="6" presStyleCnt="12" custLinFactNeighborX="-67186" custLinFactNeighborY="52091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F407479-DE23-4CBC-8EE4-1E20ECC97773}" type="pres">
      <dgm:prSet presAssocID="{1ACEE919-681D-4CE3-9401-965493EBDB58}" presName="sp" presStyleCnt="0"/>
      <dgm:spPr/>
      <dgm:t>
        <a:bodyPr/>
        <a:lstStyle/>
        <a:p>
          <a:endParaRPr lang="hr-HR"/>
        </a:p>
      </dgm:t>
    </dgm:pt>
    <dgm:pt modelId="{DE9011A0-E85F-41FB-92AF-FC95B2C4A45E}" type="pres">
      <dgm:prSet presAssocID="{65AC6786-14C8-4B08-84E2-001006A21249}" presName="linNode" presStyleCnt="0"/>
      <dgm:spPr/>
      <dgm:t>
        <a:bodyPr/>
        <a:lstStyle/>
        <a:p>
          <a:endParaRPr lang="hr-HR"/>
        </a:p>
      </dgm:t>
    </dgm:pt>
    <dgm:pt modelId="{EEC53AFC-9255-446B-B618-E890FE6020CF}" type="pres">
      <dgm:prSet presAssocID="{65AC6786-14C8-4B08-84E2-001006A21249}" presName="parentText" presStyleLbl="node1" presStyleIdx="7" presStyleCnt="12" custLinFactNeighborX="52344" custLinFactNeighborY="-5653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38043FF-4CEF-4B2C-B172-608A3A9B6606}" type="pres">
      <dgm:prSet presAssocID="{6F45D3B6-48DE-4573-B10D-1AA63AFD8A1D}" presName="sp" presStyleCnt="0"/>
      <dgm:spPr/>
      <dgm:t>
        <a:bodyPr/>
        <a:lstStyle/>
        <a:p>
          <a:endParaRPr lang="hr-HR"/>
        </a:p>
      </dgm:t>
    </dgm:pt>
    <dgm:pt modelId="{91352B61-7841-4D27-A35C-9532E5DE2AD4}" type="pres">
      <dgm:prSet presAssocID="{6E2307BD-899A-4A49-879D-EE3FE1022E77}" presName="linNode" presStyleCnt="0"/>
      <dgm:spPr/>
      <dgm:t>
        <a:bodyPr/>
        <a:lstStyle/>
        <a:p>
          <a:endParaRPr lang="hr-HR"/>
        </a:p>
      </dgm:t>
    </dgm:pt>
    <dgm:pt modelId="{2E9D9496-E040-4C6B-AE6E-1BE5A2E6C045}" type="pres">
      <dgm:prSet presAssocID="{6E2307BD-899A-4A49-879D-EE3FE1022E77}" presName="parentText" presStyleLbl="node1" presStyleIdx="8" presStyleCnt="12" custLinFactNeighborX="-67186" custLinFactNeighborY="-21241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7ED5653-C651-44BA-8A6B-B14626EBEB6C}" type="pres">
      <dgm:prSet presAssocID="{30171C94-ABE9-4E56-B1F2-5B65AAAB2E99}" presName="sp" presStyleCnt="0"/>
      <dgm:spPr/>
      <dgm:t>
        <a:bodyPr/>
        <a:lstStyle/>
        <a:p>
          <a:endParaRPr lang="hr-HR"/>
        </a:p>
      </dgm:t>
    </dgm:pt>
    <dgm:pt modelId="{9A43B8AB-563B-4777-90D3-E07D94E3F205}" type="pres">
      <dgm:prSet presAssocID="{9DAD01E3-3A20-459D-8EAA-EAFBB24F92DF}" presName="linNode" presStyleCnt="0"/>
      <dgm:spPr/>
      <dgm:t>
        <a:bodyPr/>
        <a:lstStyle/>
        <a:p>
          <a:endParaRPr lang="hr-HR"/>
        </a:p>
      </dgm:t>
    </dgm:pt>
    <dgm:pt modelId="{3C204AAF-876E-40BD-8B44-4ED6D8ACD5DC}" type="pres">
      <dgm:prSet presAssocID="{9DAD01E3-3A20-459D-8EAA-EAFBB24F92DF}" presName="parentText" presStyleLbl="node1" presStyleIdx="9" presStyleCnt="12" custLinFactY="-38665" custLinFactNeighborX="52344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EF67E1E-7D35-4F65-97ED-F1D72DD1FFD0}" type="pres">
      <dgm:prSet presAssocID="{589C0A38-0E42-4B30-9894-9EBA2A531FF4}" presName="sp" presStyleCnt="0"/>
      <dgm:spPr/>
      <dgm:t>
        <a:bodyPr/>
        <a:lstStyle/>
        <a:p>
          <a:endParaRPr lang="hr-HR"/>
        </a:p>
      </dgm:t>
    </dgm:pt>
    <dgm:pt modelId="{532F2FD0-000A-4784-AF7D-30D7880B0C43}" type="pres">
      <dgm:prSet presAssocID="{70B8D3EB-7403-4974-A534-73465EE21443}" presName="linNode" presStyleCnt="0"/>
      <dgm:spPr/>
      <dgm:t>
        <a:bodyPr/>
        <a:lstStyle/>
        <a:p>
          <a:endParaRPr lang="hr-HR"/>
        </a:p>
      </dgm:t>
    </dgm:pt>
    <dgm:pt modelId="{80F76CF7-0346-4BE9-9BBE-0F50B2800451}" type="pres">
      <dgm:prSet presAssocID="{70B8D3EB-7403-4974-A534-73465EE21443}" presName="parentText" presStyleLbl="node1" presStyleIdx="10" presStyleCnt="12" custLinFactNeighborX="-67186" custLinFactNeighborY="-91567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4CE7AFA-4937-4476-887A-A45AAB39209C}" type="pres">
      <dgm:prSet presAssocID="{62402DCA-F40C-4FCB-81AD-4A71367A5BD4}" presName="sp" presStyleCnt="0"/>
      <dgm:spPr/>
      <dgm:t>
        <a:bodyPr/>
        <a:lstStyle/>
        <a:p>
          <a:endParaRPr lang="hr-HR"/>
        </a:p>
      </dgm:t>
    </dgm:pt>
    <dgm:pt modelId="{9116B3AE-01DA-4F2C-A554-4A26DD4C672E}" type="pres">
      <dgm:prSet presAssocID="{7FC05B42-BC7E-4CCE-AE9E-0C631709A329}" presName="linNode" presStyleCnt="0"/>
      <dgm:spPr/>
      <dgm:t>
        <a:bodyPr/>
        <a:lstStyle/>
        <a:p>
          <a:endParaRPr lang="hr-HR"/>
        </a:p>
      </dgm:t>
    </dgm:pt>
    <dgm:pt modelId="{5A34B956-50E6-4358-AAE1-4E2AA5782C6E}" type="pres">
      <dgm:prSet presAssocID="{7FC05B42-BC7E-4CCE-AE9E-0C631709A329}" presName="parentText" presStyleLbl="node1" presStyleIdx="11" presStyleCnt="12" custLinFactY="-96567" custLinFactNeighborX="54687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DE78A05D-0E92-49D8-BD69-7FFDF916AF5F}" type="presOf" srcId="{F4D73373-53DB-4287-9878-E933773839AB}" destId="{C0AE20FB-11B0-41A3-B440-08B82A076DF2}" srcOrd="0" destOrd="0" presId="urn:microsoft.com/office/officeart/2005/8/layout/vList5"/>
    <dgm:cxn modelId="{492C8FEF-0C11-4BFC-9376-E6A62CE6F7BB}" type="presOf" srcId="{1199275D-2DCA-46D3-BA49-98B33CE54CA6}" destId="{F967CD56-2E0C-4124-82C4-AD69A948E7DC}" srcOrd="0" destOrd="0" presId="urn:microsoft.com/office/officeart/2005/8/layout/vList5"/>
    <dgm:cxn modelId="{00BDCF26-C9BB-491D-81A4-5977C5C43F25}" srcId="{9F72F9ED-8750-449F-A7D1-537B94BD2AE7}" destId="{886E4941-6F7B-4B58-B96B-87A01B7D1288}" srcOrd="0" destOrd="0" parTransId="{4396C3EE-1548-46FF-85D0-C64317002FFB}" sibTransId="{C352235D-0748-4679-80E6-64B1FA84E9D3}"/>
    <dgm:cxn modelId="{8C3FB3C6-865B-4514-A336-8C91FB60B135}" type="presOf" srcId="{65AC6786-14C8-4B08-84E2-001006A21249}" destId="{EEC53AFC-9255-446B-B618-E890FE6020CF}" srcOrd="0" destOrd="0" presId="urn:microsoft.com/office/officeart/2005/8/layout/vList5"/>
    <dgm:cxn modelId="{43BDF667-DCF5-45BC-B951-33837E36453E}" srcId="{9F72F9ED-8750-449F-A7D1-537B94BD2AE7}" destId="{65AC6786-14C8-4B08-84E2-001006A21249}" srcOrd="7" destOrd="0" parTransId="{7FCF215D-8A79-4545-989E-0C6AFD23DD58}" sibTransId="{6F45D3B6-48DE-4573-B10D-1AA63AFD8A1D}"/>
    <dgm:cxn modelId="{D15B4AC0-38FA-4C48-9EC1-7E365C1D48F6}" type="presOf" srcId="{00416BBD-ADF7-4D08-A0C3-04E9D5ADC924}" destId="{F0A7C4A7-7547-4B5B-BD26-C341C347A08C}" srcOrd="0" destOrd="0" presId="urn:microsoft.com/office/officeart/2005/8/layout/vList5"/>
    <dgm:cxn modelId="{F7300FFC-7BB3-4836-B160-C5B15974C788}" srcId="{9F72F9ED-8750-449F-A7D1-537B94BD2AE7}" destId="{70B8D3EB-7403-4974-A534-73465EE21443}" srcOrd="10" destOrd="0" parTransId="{EC6B1FB5-5782-448F-8E0C-9F3A8AF46FC6}" sibTransId="{62402DCA-F40C-4FCB-81AD-4A71367A5BD4}"/>
    <dgm:cxn modelId="{2512E7B6-E331-4104-AF50-0051540F944D}" srcId="{9F72F9ED-8750-449F-A7D1-537B94BD2AE7}" destId="{9DAD01E3-3A20-459D-8EAA-EAFBB24F92DF}" srcOrd="9" destOrd="0" parTransId="{8602E71C-2467-4BE7-88A9-7D8D22D8E86A}" sibTransId="{589C0A38-0E42-4B30-9894-9EBA2A531FF4}"/>
    <dgm:cxn modelId="{332A738D-60D2-45C1-8ACA-63D906EB55DC}" type="presOf" srcId="{26C8DB36-DAE5-49F6-8D8B-B6CC18FBA13F}" destId="{1DC572FE-18DA-4594-BF3E-0C4443C6450B}" srcOrd="0" destOrd="0" presId="urn:microsoft.com/office/officeart/2005/8/layout/vList5"/>
    <dgm:cxn modelId="{8B203064-551B-4637-B010-F7D009DF7FA7}" type="presOf" srcId="{62CB991C-C6CC-4001-869F-9F81BB04AAAA}" destId="{0BB1B12A-FE24-402F-A5A7-414A42EEA4E5}" srcOrd="0" destOrd="0" presId="urn:microsoft.com/office/officeart/2005/8/layout/vList5"/>
    <dgm:cxn modelId="{689EFAA4-75A0-473A-BFE7-73885A5E5354}" srcId="{9F72F9ED-8750-449F-A7D1-537B94BD2AE7}" destId="{62CB991C-C6CC-4001-869F-9F81BB04AAAA}" srcOrd="3" destOrd="0" parTransId="{1414B70E-A7AF-40B5-B423-733AD6AE90A1}" sibTransId="{0B99C159-EB8F-4AF6-901D-C2B7A6E8D9AE}"/>
    <dgm:cxn modelId="{FE4B16AA-952D-41A6-9A88-A6008D2F0A08}" type="presOf" srcId="{886E4941-6F7B-4B58-B96B-87A01B7D1288}" destId="{41E51AAA-1E07-4BC1-A91D-B57DF5FBA0FB}" srcOrd="0" destOrd="0" presId="urn:microsoft.com/office/officeart/2005/8/layout/vList5"/>
    <dgm:cxn modelId="{C789FFC0-9386-45CF-A237-F67A4CB1F45F}" type="presOf" srcId="{6E2307BD-899A-4A49-879D-EE3FE1022E77}" destId="{2E9D9496-E040-4C6B-AE6E-1BE5A2E6C045}" srcOrd="0" destOrd="0" presId="urn:microsoft.com/office/officeart/2005/8/layout/vList5"/>
    <dgm:cxn modelId="{F09F0B59-3808-44F2-A708-345DF84A936E}" srcId="{9F72F9ED-8750-449F-A7D1-537B94BD2AE7}" destId="{1199275D-2DCA-46D3-BA49-98B33CE54CA6}" srcOrd="2" destOrd="0" parTransId="{5C51A308-8B91-4805-83BC-698138020962}" sibTransId="{75A2E977-CDB4-4012-B148-A5EE675239EE}"/>
    <dgm:cxn modelId="{093F9DAD-A3B5-4EE6-A622-4897D64EF39E}" type="presOf" srcId="{9DAD01E3-3A20-459D-8EAA-EAFBB24F92DF}" destId="{3C204AAF-876E-40BD-8B44-4ED6D8ACD5DC}" srcOrd="0" destOrd="0" presId="urn:microsoft.com/office/officeart/2005/8/layout/vList5"/>
    <dgm:cxn modelId="{A618D4D5-45EF-4E74-912F-019A853C1FEE}" srcId="{9F72F9ED-8750-449F-A7D1-537B94BD2AE7}" destId="{F4D73373-53DB-4287-9878-E933773839AB}" srcOrd="6" destOrd="0" parTransId="{FADE511A-0A97-49BB-8CA9-20F5F6F9F1F9}" sibTransId="{1ACEE919-681D-4CE3-9401-965493EBDB58}"/>
    <dgm:cxn modelId="{EFDAA804-F7B2-4329-9402-9016700F9BFD}" srcId="{9F72F9ED-8750-449F-A7D1-537B94BD2AE7}" destId="{26C8DB36-DAE5-49F6-8D8B-B6CC18FBA13F}" srcOrd="4" destOrd="0" parTransId="{0E3DBE6E-64AD-45F4-98EA-616CADEE8D17}" sibTransId="{4AEE5441-A3B0-4954-AD1E-09C5E2965A89}"/>
    <dgm:cxn modelId="{B27DE207-D01C-450B-8708-3815AE56CB03}" type="presOf" srcId="{70B8D3EB-7403-4974-A534-73465EE21443}" destId="{80F76CF7-0346-4BE9-9BBE-0F50B2800451}" srcOrd="0" destOrd="0" presId="urn:microsoft.com/office/officeart/2005/8/layout/vList5"/>
    <dgm:cxn modelId="{3DD1BC72-E968-4F9E-AC89-94FBF99228C8}" type="presOf" srcId="{7FC05B42-BC7E-4CCE-AE9E-0C631709A329}" destId="{5A34B956-50E6-4358-AAE1-4E2AA5782C6E}" srcOrd="0" destOrd="0" presId="urn:microsoft.com/office/officeart/2005/8/layout/vList5"/>
    <dgm:cxn modelId="{D9D76372-F75D-4CD5-BE66-91251A34E717}" srcId="{9F72F9ED-8750-449F-A7D1-537B94BD2AE7}" destId="{7FC05B42-BC7E-4CCE-AE9E-0C631709A329}" srcOrd="11" destOrd="0" parTransId="{55A5CD82-74FD-4486-8781-BCF47483E3A0}" sibTransId="{3924D60C-4C46-4C9F-A161-4122D9735C4E}"/>
    <dgm:cxn modelId="{D8391630-5701-405A-86FF-2E8E0ADBDD91}" type="presOf" srcId="{9F72F9ED-8750-449F-A7D1-537B94BD2AE7}" destId="{27DDE19B-8CCE-4481-8708-55BF652A0416}" srcOrd="0" destOrd="0" presId="urn:microsoft.com/office/officeart/2005/8/layout/vList5"/>
    <dgm:cxn modelId="{AA30DA66-D3EA-4DBC-8A80-D8779A13FAF8}" srcId="{9F72F9ED-8750-449F-A7D1-537B94BD2AE7}" destId="{BB978A19-0AA8-44B0-800F-75FF818E5E03}" srcOrd="5" destOrd="0" parTransId="{FBA17E71-CA44-446F-8FC1-89A4A0B9EC32}" sibTransId="{C3DB1386-DC1A-473A-80C5-F712EB92D7BA}"/>
    <dgm:cxn modelId="{3FC83E98-5310-48E3-8EDB-DCAD1FE5244C}" srcId="{9F72F9ED-8750-449F-A7D1-537B94BD2AE7}" destId="{00416BBD-ADF7-4D08-A0C3-04E9D5ADC924}" srcOrd="1" destOrd="0" parTransId="{75558C64-5166-46F4-9704-6A7E5E727979}" sibTransId="{DDB2DE8A-EDD3-4554-958A-54B47CDD16F3}"/>
    <dgm:cxn modelId="{8097C76D-D878-45A3-AA3C-C23B1AAB126D}" type="presOf" srcId="{BB978A19-0AA8-44B0-800F-75FF818E5E03}" destId="{3C65FCFC-F4C2-4BA2-B7DF-AD1161FA413B}" srcOrd="0" destOrd="0" presId="urn:microsoft.com/office/officeart/2005/8/layout/vList5"/>
    <dgm:cxn modelId="{FB9B9FC5-5A74-4AD9-B4C9-8E720A4D167C}" srcId="{9F72F9ED-8750-449F-A7D1-537B94BD2AE7}" destId="{6E2307BD-899A-4A49-879D-EE3FE1022E77}" srcOrd="8" destOrd="0" parTransId="{56225F77-23ED-411D-ADC7-2C3CEDC44EA5}" sibTransId="{30171C94-ABE9-4E56-B1F2-5B65AAAB2E99}"/>
    <dgm:cxn modelId="{71D84729-B9B4-486A-92AF-FC0BA3BBE502}" type="presParOf" srcId="{27DDE19B-8CCE-4481-8708-55BF652A0416}" destId="{BB681282-25AC-4BE6-BCC6-C9FE519EB88B}" srcOrd="0" destOrd="0" presId="urn:microsoft.com/office/officeart/2005/8/layout/vList5"/>
    <dgm:cxn modelId="{EB849183-11C2-4B73-841C-4569498E96EC}" type="presParOf" srcId="{BB681282-25AC-4BE6-BCC6-C9FE519EB88B}" destId="{41E51AAA-1E07-4BC1-A91D-B57DF5FBA0FB}" srcOrd="0" destOrd="0" presId="urn:microsoft.com/office/officeart/2005/8/layout/vList5"/>
    <dgm:cxn modelId="{B763933E-CAD9-4242-B98D-BCE59736652A}" type="presParOf" srcId="{27DDE19B-8CCE-4481-8708-55BF652A0416}" destId="{9E65AAC3-E2BA-4DA2-BF45-C7D82AA96EBE}" srcOrd="1" destOrd="0" presId="urn:microsoft.com/office/officeart/2005/8/layout/vList5"/>
    <dgm:cxn modelId="{5A99A20C-9019-4D8C-9FAA-D8666D84B56E}" type="presParOf" srcId="{27DDE19B-8CCE-4481-8708-55BF652A0416}" destId="{E521836E-9A0F-4B2A-9341-DFF662CF75D2}" srcOrd="2" destOrd="0" presId="urn:microsoft.com/office/officeart/2005/8/layout/vList5"/>
    <dgm:cxn modelId="{D7240C5C-C326-4E61-AD71-CBC9B3D4521F}" type="presParOf" srcId="{E521836E-9A0F-4B2A-9341-DFF662CF75D2}" destId="{F0A7C4A7-7547-4B5B-BD26-C341C347A08C}" srcOrd="0" destOrd="0" presId="urn:microsoft.com/office/officeart/2005/8/layout/vList5"/>
    <dgm:cxn modelId="{AF725446-9B56-456A-BF00-8E0E65741E39}" type="presParOf" srcId="{27DDE19B-8CCE-4481-8708-55BF652A0416}" destId="{FA8ADFBD-501E-4CEE-B840-31A56071CEF9}" srcOrd="3" destOrd="0" presId="urn:microsoft.com/office/officeart/2005/8/layout/vList5"/>
    <dgm:cxn modelId="{8101AE6B-582B-4B75-BC5E-DB443E0E6CBC}" type="presParOf" srcId="{27DDE19B-8CCE-4481-8708-55BF652A0416}" destId="{1E573C9F-52BB-4CF5-BFFD-B16E0184A3B8}" srcOrd="4" destOrd="0" presId="urn:microsoft.com/office/officeart/2005/8/layout/vList5"/>
    <dgm:cxn modelId="{59B4CCD8-8BF6-459A-9487-9F127C6FBEB5}" type="presParOf" srcId="{1E573C9F-52BB-4CF5-BFFD-B16E0184A3B8}" destId="{F967CD56-2E0C-4124-82C4-AD69A948E7DC}" srcOrd="0" destOrd="0" presId="urn:microsoft.com/office/officeart/2005/8/layout/vList5"/>
    <dgm:cxn modelId="{2175A266-D257-4F24-AB7D-0E31D86F3CB4}" type="presParOf" srcId="{27DDE19B-8CCE-4481-8708-55BF652A0416}" destId="{191396E3-C2E6-4522-9DB1-54EDE7CDAAD9}" srcOrd="5" destOrd="0" presId="urn:microsoft.com/office/officeart/2005/8/layout/vList5"/>
    <dgm:cxn modelId="{AB5DF47C-B910-4FAA-8A37-3921E0021CCB}" type="presParOf" srcId="{27DDE19B-8CCE-4481-8708-55BF652A0416}" destId="{8E4DF727-1A39-4467-B528-436FBDDE20F5}" srcOrd="6" destOrd="0" presId="urn:microsoft.com/office/officeart/2005/8/layout/vList5"/>
    <dgm:cxn modelId="{1BDD7C86-8C47-4E9B-8ED0-C4D502C9B226}" type="presParOf" srcId="{8E4DF727-1A39-4467-B528-436FBDDE20F5}" destId="{0BB1B12A-FE24-402F-A5A7-414A42EEA4E5}" srcOrd="0" destOrd="0" presId="urn:microsoft.com/office/officeart/2005/8/layout/vList5"/>
    <dgm:cxn modelId="{80A02FB3-5FFC-4405-A549-37168D686A46}" type="presParOf" srcId="{27DDE19B-8CCE-4481-8708-55BF652A0416}" destId="{38010E66-9E42-4586-B922-884FE7319C20}" srcOrd="7" destOrd="0" presId="urn:microsoft.com/office/officeart/2005/8/layout/vList5"/>
    <dgm:cxn modelId="{75759348-F254-4576-AA7F-F6996AA42C9C}" type="presParOf" srcId="{27DDE19B-8CCE-4481-8708-55BF652A0416}" destId="{35C1C7F2-9E83-4C77-98AF-9DAD1A3D997A}" srcOrd="8" destOrd="0" presId="urn:microsoft.com/office/officeart/2005/8/layout/vList5"/>
    <dgm:cxn modelId="{A6487560-1F15-4EDB-9AB6-08F458A06157}" type="presParOf" srcId="{35C1C7F2-9E83-4C77-98AF-9DAD1A3D997A}" destId="{1DC572FE-18DA-4594-BF3E-0C4443C6450B}" srcOrd="0" destOrd="0" presId="urn:microsoft.com/office/officeart/2005/8/layout/vList5"/>
    <dgm:cxn modelId="{D8A4184D-BE6F-4F69-9273-B1746BF4908A}" type="presParOf" srcId="{27DDE19B-8CCE-4481-8708-55BF652A0416}" destId="{6984B0B3-BBF7-46E5-B950-DD0FC42A2B54}" srcOrd="9" destOrd="0" presId="urn:microsoft.com/office/officeart/2005/8/layout/vList5"/>
    <dgm:cxn modelId="{CB749A12-1054-4B33-AC46-ACD9F5120A5B}" type="presParOf" srcId="{27DDE19B-8CCE-4481-8708-55BF652A0416}" destId="{5C42400F-BAB0-4645-A8D5-6E745F0F80A6}" srcOrd="10" destOrd="0" presId="urn:microsoft.com/office/officeart/2005/8/layout/vList5"/>
    <dgm:cxn modelId="{0DF46F8B-3BFA-4A43-99B9-A8BE5C1E752C}" type="presParOf" srcId="{5C42400F-BAB0-4645-A8D5-6E745F0F80A6}" destId="{3C65FCFC-F4C2-4BA2-B7DF-AD1161FA413B}" srcOrd="0" destOrd="0" presId="urn:microsoft.com/office/officeart/2005/8/layout/vList5"/>
    <dgm:cxn modelId="{B5B48B49-2B82-4B65-9DDF-3E0D13240FBC}" type="presParOf" srcId="{27DDE19B-8CCE-4481-8708-55BF652A0416}" destId="{FAA678A5-1D98-42EC-82DE-70DCF6D7894E}" srcOrd="11" destOrd="0" presId="urn:microsoft.com/office/officeart/2005/8/layout/vList5"/>
    <dgm:cxn modelId="{91327EE1-FAF4-49DB-BF32-6619649CD448}" type="presParOf" srcId="{27DDE19B-8CCE-4481-8708-55BF652A0416}" destId="{DFACC736-4B8F-49BD-BB08-4CC289B3A31F}" srcOrd="12" destOrd="0" presId="urn:microsoft.com/office/officeart/2005/8/layout/vList5"/>
    <dgm:cxn modelId="{9C492D10-723B-424B-94CD-DE7983EFBF44}" type="presParOf" srcId="{DFACC736-4B8F-49BD-BB08-4CC289B3A31F}" destId="{C0AE20FB-11B0-41A3-B440-08B82A076DF2}" srcOrd="0" destOrd="0" presId="urn:microsoft.com/office/officeart/2005/8/layout/vList5"/>
    <dgm:cxn modelId="{8ACCB91B-3CA6-4677-ADF0-677340069928}" type="presParOf" srcId="{27DDE19B-8CCE-4481-8708-55BF652A0416}" destId="{2F407479-DE23-4CBC-8EE4-1E20ECC97773}" srcOrd="13" destOrd="0" presId="urn:microsoft.com/office/officeart/2005/8/layout/vList5"/>
    <dgm:cxn modelId="{C6272BBC-4E3B-4EFD-83D3-183E4374763E}" type="presParOf" srcId="{27DDE19B-8CCE-4481-8708-55BF652A0416}" destId="{DE9011A0-E85F-41FB-92AF-FC95B2C4A45E}" srcOrd="14" destOrd="0" presId="urn:microsoft.com/office/officeart/2005/8/layout/vList5"/>
    <dgm:cxn modelId="{5478A7BD-2CCC-4AD4-82F1-4AF1984D3867}" type="presParOf" srcId="{DE9011A0-E85F-41FB-92AF-FC95B2C4A45E}" destId="{EEC53AFC-9255-446B-B618-E890FE6020CF}" srcOrd="0" destOrd="0" presId="urn:microsoft.com/office/officeart/2005/8/layout/vList5"/>
    <dgm:cxn modelId="{E8A2A42A-2322-4311-B221-3DB85D3BEA61}" type="presParOf" srcId="{27DDE19B-8CCE-4481-8708-55BF652A0416}" destId="{E38043FF-4CEF-4B2C-B172-608A3A9B6606}" srcOrd="15" destOrd="0" presId="urn:microsoft.com/office/officeart/2005/8/layout/vList5"/>
    <dgm:cxn modelId="{E9D1C7D9-9365-4AEC-B773-DEFF2BBF34DE}" type="presParOf" srcId="{27DDE19B-8CCE-4481-8708-55BF652A0416}" destId="{91352B61-7841-4D27-A35C-9532E5DE2AD4}" srcOrd="16" destOrd="0" presId="urn:microsoft.com/office/officeart/2005/8/layout/vList5"/>
    <dgm:cxn modelId="{74EAEC82-CA84-4A84-9346-0A53692194AB}" type="presParOf" srcId="{91352B61-7841-4D27-A35C-9532E5DE2AD4}" destId="{2E9D9496-E040-4C6B-AE6E-1BE5A2E6C045}" srcOrd="0" destOrd="0" presId="urn:microsoft.com/office/officeart/2005/8/layout/vList5"/>
    <dgm:cxn modelId="{7FC46998-F318-410D-9CE5-3FAE97B8426A}" type="presParOf" srcId="{27DDE19B-8CCE-4481-8708-55BF652A0416}" destId="{D7ED5653-C651-44BA-8A6B-B14626EBEB6C}" srcOrd="17" destOrd="0" presId="urn:microsoft.com/office/officeart/2005/8/layout/vList5"/>
    <dgm:cxn modelId="{AE0D8593-79D2-4597-8F41-43B67A8AA26E}" type="presParOf" srcId="{27DDE19B-8CCE-4481-8708-55BF652A0416}" destId="{9A43B8AB-563B-4777-90D3-E07D94E3F205}" srcOrd="18" destOrd="0" presId="urn:microsoft.com/office/officeart/2005/8/layout/vList5"/>
    <dgm:cxn modelId="{F128A7E2-83A6-4E5A-85B4-8C3484525613}" type="presParOf" srcId="{9A43B8AB-563B-4777-90D3-E07D94E3F205}" destId="{3C204AAF-876E-40BD-8B44-4ED6D8ACD5DC}" srcOrd="0" destOrd="0" presId="urn:microsoft.com/office/officeart/2005/8/layout/vList5"/>
    <dgm:cxn modelId="{4FDEE003-B893-46CC-B2CD-1972C12A0A6A}" type="presParOf" srcId="{27DDE19B-8CCE-4481-8708-55BF652A0416}" destId="{BEF67E1E-7D35-4F65-97ED-F1D72DD1FFD0}" srcOrd="19" destOrd="0" presId="urn:microsoft.com/office/officeart/2005/8/layout/vList5"/>
    <dgm:cxn modelId="{1F83583F-1DED-4429-9B0C-55B06197E428}" type="presParOf" srcId="{27DDE19B-8CCE-4481-8708-55BF652A0416}" destId="{532F2FD0-000A-4784-AF7D-30D7880B0C43}" srcOrd="20" destOrd="0" presId="urn:microsoft.com/office/officeart/2005/8/layout/vList5"/>
    <dgm:cxn modelId="{DB386289-96B9-41B6-AA80-AC703D262468}" type="presParOf" srcId="{532F2FD0-000A-4784-AF7D-30D7880B0C43}" destId="{80F76CF7-0346-4BE9-9BBE-0F50B2800451}" srcOrd="0" destOrd="0" presId="urn:microsoft.com/office/officeart/2005/8/layout/vList5"/>
    <dgm:cxn modelId="{380CF3BD-25BC-410A-B095-25CC2243FFBE}" type="presParOf" srcId="{27DDE19B-8CCE-4481-8708-55BF652A0416}" destId="{64CE7AFA-4937-4476-887A-A45AAB39209C}" srcOrd="21" destOrd="0" presId="urn:microsoft.com/office/officeart/2005/8/layout/vList5"/>
    <dgm:cxn modelId="{303502F4-3F48-4068-A853-A8C54F533FBC}" type="presParOf" srcId="{27DDE19B-8CCE-4481-8708-55BF652A0416}" destId="{9116B3AE-01DA-4F2C-A554-4A26DD4C672E}" srcOrd="22" destOrd="0" presId="urn:microsoft.com/office/officeart/2005/8/layout/vList5"/>
    <dgm:cxn modelId="{15C68358-1550-4D78-9A1A-3424AC8EADAA}" type="presParOf" srcId="{9116B3AE-01DA-4F2C-A554-4A26DD4C672E}" destId="{5A34B956-50E6-4358-AAE1-4E2AA5782C6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E51AAA-1E07-4BC1-A91D-B57DF5FBA0FB}">
      <dsp:nvSpPr>
        <dsp:cNvPr id="0" name=""/>
        <dsp:cNvSpPr/>
      </dsp:nvSpPr>
      <dsp:spPr>
        <a:xfrm>
          <a:off x="2676144" y="2849"/>
          <a:ext cx="3010662" cy="3953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President</a:t>
          </a:r>
          <a:endParaRPr lang="hr-HR" sz="2000" kern="1200" dirty="0"/>
        </a:p>
      </dsp:txBody>
      <dsp:txXfrm>
        <a:off x="2676144" y="2849"/>
        <a:ext cx="3010662" cy="395345"/>
      </dsp:txXfrm>
    </dsp:sp>
    <dsp:sp modelId="{F0A7C4A7-7547-4B5B-BD26-C341C347A08C}">
      <dsp:nvSpPr>
        <dsp:cNvPr id="0" name=""/>
        <dsp:cNvSpPr/>
      </dsp:nvSpPr>
      <dsp:spPr>
        <a:xfrm>
          <a:off x="2676144" y="417962"/>
          <a:ext cx="3010662" cy="3953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Vice-president</a:t>
          </a:r>
          <a:endParaRPr lang="hr-HR" sz="2000" kern="1200" dirty="0"/>
        </a:p>
      </dsp:txBody>
      <dsp:txXfrm>
        <a:off x="2676144" y="417962"/>
        <a:ext cx="3010662" cy="395345"/>
      </dsp:txXfrm>
    </dsp:sp>
    <dsp:sp modelId="{F967CD56-2E0C-4124-82C4-AD69A948E7DC}">
      <dsp:nvSpPr>
        <dsp:cNvPr id="0" name=""/>
        <dsp:cNvSpPr/>
      </dsp:nvSpPr>
      <dsp:spPr>
        <a:xfrm>
          <a:off x="2676144" y="833075"/>
          <a:ext cx="3010662" cy="3953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Treasurer</a:t>
          </a:r>
          <a:endParaRPr lang="hr-HR" sz="2000" kern="1200" dirty="0"/>
        </a:p>
      </dsp:txBody>
      <dsp:txXfrm>
        <a:off x="2676144" y="833075"/>
        <a:ext cx="3010662" cy="395345"/>
      </dsp:txXfrm>
    </dsp:sp>
    <dsp:sp modelId="{0BB1B12A-FE24-402F-A5A7-414A42EEA4E5}">
      <dsp:nvSpPr>
        <dsp:cNvPr id="0" name=""/>
        <dsp:cNvSpPr/>
      </dsp:nvSpPr>
      <dsp:spPr>
        <a:xfrm>
          <a:off x="2676144" y="1248188"/>
          <a:ext cx="3010662" cy="3953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Team coordinators  </a:t>
          </a:r>
          <a:endParaRPr lang="hr-HR" sz="2000" kern="1200" dirty="0"/>
        </a:p>
      </dsp:txBody>
      <dsp:txXfrm>
        <a:off x="2676144" y="1248188"/>
        <a:ext cx="3010662" cy="395345"/>
      </dsp:txXfrm>
    </dsp:sp>
    <dsp:sp modelId="{1DC572FE-18DA-4594-BF3E-0C4443C6450B}">
      <dsp:nvSpPr>
        <dsp:cNvPr id="0" name=""/>
        <dsp:cNvSpPr/>
      </dsp:nvSpPr>
      <dsp:spPr>
        <a:xfrm>
          <a:off x="653400" y="2110037"/>
          <a:ext cx="3010662" cy="39534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Travels</a:t>
          </a:r>
          <a:endParaRPr lang="hr-HR" sz="2000" kern="1200" dirty="0" smtClean="0"/>
        </a:p>
      </dsp:txBody>
      <dsp:txXfrm>
        <a:off x="653400" y="2110037"/>
        <a:ext cx="3010662" cy="395345"/>
      </dsp:txXfrm>
    </dsp:sp>
    <dsp:sp modelId="{3C65FCFC-F4C2-4BA2-B7DF-AD1161FA413B}">
      <dsp:nvSpPr>
        <dsp:cNvPr id="0" name=""/>
        <dsp:cNvSpPr/>
      </dsp:nvSpPr>
      <dsp:spPr>
        <a:xfrm>
          <a:off x="4252044" y="2110037"/>
          <a:ext cx="3010662" cy="3953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Party</a:t>
          </a:r>
          <a:endParaRPr lang="hr-HR" sz="2000" kern="1200" dirty="0"/>
        </a:p>
      </dsp:txBody>
      <dsp:txXfrm>
        <a:off x="4252044" y="2110037"/>
        <a:ext cx="3010662" cy="395345"/>
      </dsp:txXfrm>
    </dsp:sp>
    <dsp:sp modelId="{C0AE20FB-11B0-41A3-B440-08B82A076DF2}">
      <dsp:nvSpPr>
        <dsp:cNvPr id="0" name=""/>
        <dsp:cNvSpPr/>
      </dsp:nvSpPr>
      <dsp:spPr>
        <a:xfrm>
          <a:off x="653400" y="2699466"/>
          <a:ext cx="3010662" cy="3953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PR</a:t>
          </a:r>
          <a:endParaRPr lang="hr-HR" sz="2000" kern="1200" dirty="0"/>
        </a:p>
      </dsp:txBody>
      <dsp:txXfrm>
        <a:off x="653400" y="2699466"/>
        <a:ext cx="3010662" cy="395345"/>
      </dsp:txXfrm>
    </dsp:sp>
    <dsp:sp modelId="{EEC53AFC-9255-446B-B618-E890FE6020CF}">
      <dsp:nvSpPr>
        <dsp:cNvPr id="0" name=""/>
        <dsp:cNvSpPr/>
      </dsp:nvSpPr>
      <dsp:spPr>
        <a:xfrm>
          <a:off x="4252044" y="2685135"/>
          <a:ext cx="3010662" cy="3953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Buddy</a:t>
          </a:r>
          <a:endParaRPr lang="hr-HR" sz="2000" kern="1200" dirty="0"/>
        </a:p>
      </dsp:txBody>
      <dsp:txXfrm>
        <a:off x="4252044" y="2685135"/>
        <a:ext cx="3010662" cy="395345"/>
      </dsp:txXfrm>
    </dsp:sp>
    <dsp:sp modelId="{2E9D9496-E040-4C6B-AE6E-1BE5A2E6C045}">
      <dsp:nvSpPr>
        <dsp:cNvPr id="0" name=""/>
        <dsp:cNvSpPr/>
      </dsp:nvSpPr>
      <dsp:spPr>
        <a:xfrm>
          <a:off x="653400" y="3239777"/>
          <a:ext cx="3010662" cy="3953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Sport</a:t>
          </a:r>
          <a:endParaRPr lang="hr-HR" sz="2000" kern="1200" dirty="0"/>
        </a:p>
      </dsp:txBody>
      <dsp:txXfrm>
        <a:off x="653400" y="3239777"/>
        <a:ext cx="3010662" cy="395345"/>
      </dsp:txXfrm>
    </dsp:sp>
    <dsp:sp modelId="{3C204AAF-876E-40BD-8B44-4ED6D8ACD5DC}">
      <dsp:nvSpPr>
        <dsp:cNvPr id="0" name=""/>
        <dsp:cNvSpPr/>
      </dsp:nvSpPr>
      <dsp:spPr>
        <a:xfrm>
          <a:off x="4252044" y="3190659"/>
          <a:ext cx="3010662" cy="39534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ICE</a:t>
          </a:r>
          <a:endParaRPr lang="hr-HR" sz="2000" kern="1200" dirty="0"/>
        </a:p>
      </dsp:txBody>
      <dsp:txXfrm>
        <a:off x="4252044" y="3190659"/>
        <a:ext cx="3010662" cy="395345"/>
      </dsp:txXfrm>
    </dsp:sp>
    <dsp:sp modelId="{80F76CF7-0346-4BE9-9BBE-0F50B2800451}">
      <dsp:nvSpPr>
        <dsp:cNvPr id="0" name=""/>
        <dsp:cNvSpPr/>
      </dsp:nvSpPr>
      <dsp:spPr>
        <a:xfrm>
          <a:off x="653400" y="3791972"/>
          <a:ext cx="3010662" cy="3953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ESNcard</a:t>
          </a:r>
          <a:endParaRPr lang="hr-HR" sz="2000" kern="1200" dirty="0"/>
        </a:p>
      </dsp:txBody>
      <dsp:txXfrm>
        <a:off x="653400" y="3791972"/>
        <a:ext cx="3010662" cy="395345"/>
      </dsp:txXfrm>
    </dsp:sp>
    <dsp:sp modelId="{5A34B956-50E6-4358-AAE1-4E2AA5782C6E}">
      <dsp:nvSpPr>
        <dsp:cNvPr id="0" name=""/>
        <dsp:cNvSpPr/>
      </dsp:nvSpPr>
      <dsp:spPr>
        <a:xfrm>
          <a:off x="4322584" y="3791972"/>
          <a:ext cx="3010662" cy="3953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SocialErasmus</a:t>
          </a:r>
          <a:endParaRPr lang="hr-HR" sz="2000" kern="1200" dirty="0"/>
        </a:p>
      </dsp:txBody>
      <dsp:txXfrm>
        <a:off x="4322584" y="3791972"/>
        <a:ext cx="3010662" cy="3953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14856B0-BA56-4900-AF00-B4BC0B4622A3}" type="datetimeFigureOut">
              <a:rPr lang="en-US"/>
              <a:pPr>
                <a:defRPr/>
              </a:pPr>
              <a:t>5/8/2015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8997D4B-9FC8-4B2D-915E-C41B895B5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778731"/>
          </a:xfrm>
        </p:spPr>
        <p:txBody>
          <a:bodyPr anchor="b">
            <a:normAutofit/>
          </a:bodyPr>
          <a:lstStyle>
            <a:lvl1pPr algn="ctr">
              <a:defRPr sz="5400" b="1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6400800" cy="105767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FFC0F-29C7-4379-A651-58587EC35E0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778731"/>
          </a:xfrm>
        </p:spPr>
        <p:txBody>
          <a:bodyPr anchor="b">
            <a:normAutofit/>
          </a:bodyPr>
          <a:lstStyle>
            <a:lvl1pPr algn="ctr">
              <a:defRPr sz="5400" b="1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6400800" cy="105767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2EF48-CFC5-40C0-8CDC-825AB243B0E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778731"/>
          </a:xfrm>
        </p:spPr>
        <p:txBody>
          <a:bodyPr anchor="b">
            <a:normAutofit/>
          </a:bodyPr>
          <a:lstStyle>
            <a:lvl1pPr algn="ctr">
              <a:defRPr sz="5400" b="1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6400800" cy="105767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86CEA-6023-4508-AE46-1D839B88E3A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6624736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49685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BDC5E-3B60-4420-837F-61F4E8C7C9E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67187"/>
            <a:ext cx="7772400" cy="1362075"/>
          </a:xfrm>
        </p:spPr>
        <p:txBody>
          <a:bodyPr anchor="t"/>
          <a:lstStyle>
            <a:lvl1pPr algn="r">
              <a:defRPr sz="4000" b="1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67000"/>
            <a:ext cx="7772400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76A45-E55C-40CC-B713-9946DDC6A5E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F22A0-AC88-4FD1-82A2-323419BF77B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670574"/>
            <a:ext cx="5486400" cy="56673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17968" y="1124744"/>
            <a:ext cx="6035040" cy="4526280"/>
          </a:xfrm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21A3F-906A-45E3-95AA-5BC7A824CE9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778731"/>
          </a:xfrm>
        </p:spPr>
        <p:txBody>
          <a:bodyPr anchor="b">
            <a:normAutofit/>
          </a:bodyPr>
          <a:lstStyle>
            <a:lvl1pPr algn="ctr">
              <a:defRPr sz="5400" b="1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6400800" cy="105767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B24F9-EDBC-46EA-9EEC-C532BFF5C96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6624736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49685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F3D7-322A-471B-BCBA-DCD20B3E6E9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67187"/>
            <a:ext cx="7772400" cy="1362075"/>
          </a:xfrm>
        </p:spPr>
        <p:txBody>
          <a:bodyPr anchor="t"/>
          <a:lstStyle>
            <a:lvl1pPr algn="r">
              <a:defRPr sz="4000" b="1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67000"/>
            <a:ext cx="7772400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9BA9E-7393-4777-A323-277BD94B578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0CA53-2468-45F8-A5BA-8577F92B785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97768"/>
            <a:ext cx="6696744" cy="11430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496855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E1E7D-ECAC-43AC-980B-9382A558C16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670574"/>
            <a:ext cx="5486400" cy="56673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17968" y="1124744"/>
            <a:ext cx="6035040" cy="4526280"/>
          </a:xfrm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0D288-D2A8-472E-978B-AB2B1443DD7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778731"/>
          </a:xfrm>
        </p:spPr>
        <p:txBody>
          <a:bodyPr anchor="b">
            <a:normAutofit/>
          </a:bodyPr>
          <a:lstStyle>
            <a:lvl1pPr algn="ctr">
              <a:defRPr sz="5400" b="1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6400800" cy="105767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4958B-D7F1-4397-81EA-12A4E25C69A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6624736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49685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BE4A0-82BD-416E-96F0-6529D532C74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67187"/>
            <a:ext cx="7772400" cy="1362075"/>
          </a:xfrm>
        </p:spPr>
        <p:txBody>
          <a:bodyPr anchor="t"/>
          <a:lstStyle>
            <a:lvl1pPr algn="r">
              <a:defRPr sz="4000" b="1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67000"/>
            <a:ext cx="7772400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CE438-051F-41CC-9F46-443D5DBFEA1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9D59A-883F-4952-B0A2-762E5BC07FA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670574"/>
            <a:ext cx="5486400" cy="56673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17968" y="1124744"/>
            <a:ext cx="6035040" cy="4526280"/>
          </a:xfrm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1C449-36DA-4668-BC01-3A54515AFE8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778731"/>
          </a:xfrm>
        </p:spPr>
        <p:txBody>
          <a:bodyPr anchor="b">
            <a:normAutofit/>
          </a:bodyPr>
          <a:lstStyle>
            <a:lvl1pPr algn="ctr">
              <a:defRPr sz="5400" b="1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6400800" cy="105767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32300-2049-442E-9FA3-7578878FA33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6624736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49685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D0FC1-DDBB-43E7-9AE9-645021C402A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67187"/>
            <a:ext cx="7772400" cy="1362075"/>
          </a:xfrm>
        </p:spPr>
        <p:txBody>
          <a:bodyPr anchor="t"/>
          <a:lstStyle>
            <a:lvl1pPr algn="r">
              <a:defRPr sz="4000" b="1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67000"/>
            <a:ext cx="7772400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E0D3B-32D3-4553-A589-443533455EF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2D3DD-5B19-4EA3-A885-3CDA3B155B3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67187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67000"/>
            <a:ext cx="7772400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BF418-1E7D-4D84-BC5F-DA8B60A18F9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670574"/>
            <a:ext cx="5486400" cy="56673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17968" y="1124744"/>
            <a:ext cx="6035040" cy="4526280"/>
          </a:xfrm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91B24-5AEA-4579-822D-6DADB40EF9C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97768"/>
            <a:ext cx="6696744" cy="11430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496855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4CA9C-9D3C-4BCB-8E20-EEF574A1E2D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289" y="5757862"/>
            <a:ext cx="7302398" cy="56673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9169" y="1188720"/>
            <a:ext cx="8032638" cy="4526280"/>
          </a:xfrm>
        </p:spPr>
        <p:txBody>
          <a:bodyPr rtlCol="0">
            <a:normAutofit/>
          </a:bodyPr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sv-SE" noProof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BCDD0-B7CC-48E4-A158-0192C654E5F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B0B49-59D5-48C9-B802-AAA4DA527C3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3D4DB-4017-4679-B221-C1A13472345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92288" y="5670574"/>
            <a:ext cx="5486400" cy="56673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1517968" y="1124744"/>
            <a:ext cx="6035040" cy="4526280"/>
          </a:xfrm>
          <a:ln w="28575"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35CA6-46F8-4A00-B934-57195C3AFE1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772816"/>
            <a:ext cx="6262464" cy="1778731"/>
          </a:xfrm>
        </p:spPr>
        <p:txBody>
          <a:bodyPr anchor="b">
            <a:normAutofit/>
          </a:bodyPr>
          <a:lstStyle>
            <a:lvl1pPr algn="l">
              <a:defRPr sz="5400" b="1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6" y="3573016"/>
            <a:ext cx="5536704" cy="105767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7" y="1052736"/>
            <a:ext cx="1928193" cy="516016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66DA6-1BF2-4920-81BF-02EB22FA069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6696743" cy="1162050"/>
          </a:xfrm>
        </p:spPr>
        <p:txBody>
          <a:bodyPr>
            <a:noAutofit/>
          </a:bodyPr>
          <a:lstStyle>
            <a:lvl1pPr algn="l">
              <a:defRPr sz="38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1340768"/>
            <a:ext cx="6696744" cy="489654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7" y="1052736"/>
            <a:ext cx="1928193" cy="516016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796E7-EEB3-4B46-B558-361698D8A17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5" y="4167187"/>
            <a:ext cx="6298977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5735" y="2667000"/>
            <a:ext cx="6298977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7" y="1052736"/>
            <a:ext cx="1928193" cy="516016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F7DB4-28C7-4B13-B182-ED61303AB4A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6350"/>
            <a:ext cx="9158288" cy="339725"/>
          </a:xfrm>
          <a:prstGeom prst="rect">
            <a:avLst/>
          </a:prstGeom>
          <a:gradFill flip="none" rotWithShape="1">
            <a:gsLst>
              <a:gs pos="0">
                <a:srgbClr val="00A3E0"/>
              </a:gs>
              <a:gs pos="100000">
                <a:srgbClr val="00A2E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7" name="Picture 2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6350"/>
            <a:ext cx="9151938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2" descr="E:\josefin\PPT2\ppt\quarter.pn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088" y="5511800"/>
            <a:ext cx="13462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195513" y="198438"/>
            <a:ext cx="6697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v-SE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8362950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3975" y="6610350"/>
            <a:ext cx="6205538" cy="144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accent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95513" y="6610350"/>
            <a:ext cx="384175" cy="144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accent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A961C6-C25B-4D0D-8EE0-D4C0C86AA41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1033" name="Picture 2" descr="C:\Users\ExternalRelations\Desktop\_logoESN.png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0838" y="104775"/>
            <a:ext cx="1433512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37" r:id="rId3"/>
    <p:sldLayoutId id="2147483738" r:id="rId4"/>
    <p:sldLayoutId id="2147483739" r:id="rId5"/>
    <p:sldLayoutId id="2147483740" r:id="rId6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800" b="1" kern="1200">
          <a:solidFill>
            <a:srgbClr val="0082B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2"/>
        </a:buBlip>
        <a:defRPr sz="3000" kern="1200">
          <a:solidFill>
            <a:srgbClr val="555555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EC008C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7BC143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36513" y="-6350"/>
            <a:ext cx="2195513" cy="6864350"/>
          </a:xfrm>
          <a:prstGeom prst="rect">
            <a:avLst/>
          </a:prstGeom>
          <a:gradFill flip="none" rotWithShape="1">
            <a:gsLst>
              <a:gs pos="0">
                <a:srgbClr val="00A3E0"/>
              </a:gs>
              <a:gs pos="100000">
                <a:srgbClr val="00AEE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1" name="Picture 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6350"/>
            <a:ext cx="9151938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2" descr="E:\josefin\PPT2\ppt\quarter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088" y="5511800"/>
            <a:ext cx="13462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itle Placeholder 1"/>
          <p:cNvSpPr>
            <a:spLocks noGrp="1"/>
          </p:cNvSpPr>
          <p:nvPr>
            <p:ph type="title"/>
          </p:nvPr>
        </p:nvSpPr>
        <p:spPr bwMode="auto">
          <a:xfrm>
            <a:off x="2195513" y="198438"/>
            <a:ext cx="6697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v-SE" smtClean="0"/>
          </a:p>
        </p:txBody>
      </p:sp>
      <p:sp>
        <p:nvSpPr>
          <p:cNvPr id="205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95513" y="1341438"/>
            <a:ext cx="6697662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3975" y="6610350"/>
            <a:ext cx="6205538" cy="144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accent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95513" y="6610350"/>
            <a:ext cx="384175" cy="144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accent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AC08A4-2571-48AE-941B-8928585FF8F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2057" name="Picture 2" descr="C:\Users\ExternalRelations\Desktop\_logoESN.pn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838" y="104775"/>
            <a:ext cx="1433512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800" b="1" kern="1200">
          <a:solidFill>
            <a:srgbClr val="0082B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0"/>
        </a:buBlip>
        <a:defRPr sz="3000" kern="1200">
          <a:solidFill>
            <a:srgbClr val="555555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EC008C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7BC143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A3E0"/>
            </a:gs>
            <a:gs pos="100000">
              <a:srgbClr val="00AEE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josefin\PPT2\ppt\quarter_white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088" y="5505450"/>
            <a:ext cx="13525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2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6350"/>
            <a:ext cx="9151938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itle Placeholder 1"/>
          <p:cNvSpPr>
            <a:spLocks noGrp="1"/>
          </p:cNvSpPr>
          <p:nvPr>
            <p:ph type="title"/>
          </p:nvPr>
        </p:nvSpPr>
        <p:spPr bwMode="auto">
          <a:xfrm>
            <a:off x="2195513" y="198438"/>
            <a:ext cx="66246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v-SE" smtClean="0"/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8362950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3975" y="6610350"/>
            <a:ext cx="6205538" cy="144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95513" y="6610350"/>
            <a:ext cx="384175" cy="144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347504-C016-43A0-AA97-EFB342F3545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3080" name="Picture 2" descr="C:\Users\ExternalRelations\Desktop\_logoESN.pn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838" y="104775"/>
            <a:ext cx="1433512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8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0"/>
        </a:buBlip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DDD9C3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DDD9C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DE0084"/>
            </a:gs>
            <a:gs pos="100000">
              <a:schemeClr val="accent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josefin\PPT2\ppt\quarter_white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088" y="5505450"/>
            <a:ext cx="13525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2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6350"/>
            <a:ext cx="9151938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itle Placeholder 1"/>
          <p:cNvSpPr>
            <a:spLocks noGrp="1"/>
          </p:cNvSpPr>
          <p:nvPr>
            <p:ph type="title"/>
          </p:nvPr>
        </p:nvSpPr>
        <p:spPr bwMode="auto">
          <a:xfrm>
            <a:off x="2195513" y="198438"/>
            <a:ext cx="66246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v-SE" smtClean="0"/>
          </a:p>
        </p:txBody>
      </p:sp>
      <p:sp>
        <p:nvSpPr>
          <p:cNvPr id="410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8362950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3975" y="6610350"/>
            <a:ext cx="6205538" cy="144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95513" y="6610350"/>
            <a:ext cx="384175" cy="144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57BD9E-1887-4609-B789-B066FDED272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4104" name="Picture 2" descr="C:\Users\ExternalRelations\Desktop\_logoESN.pn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838" y="104775"/>
            <a:ext cx="1433512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8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0"/>
        </a:buBlip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DDD9C3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DDD9C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7690B"/>
            </a:gs>
            <a:gs pos="100000">
              <a:schemeClr val="accent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josefin\PPT2\ppt\quarter_white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088" y="5505450"/>
            <a:ext cx="13525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2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6350"/>
            <a:ext cx="9151938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itle Placeholder 1"/>
          <p:cNvSpPr>
            <a:spLocks noGrp="1"/>
          </p:cNvSpPr>
          <p:nvPr>
            <p:ph type="title"/>
          </p:nvPr>
        </p:nvSpPr>
        <p:spPr bwMode="auto">
          <a:xfrm>
            <a:off x="2195513" y="198438"/>
            <a:ext cx="66246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v-SE" smtClean="0"/>
          </a:p>
        </p:txBody>
      </p:sp>
      <p:sp>
        <p:nvSpPr>
          <p:cNvPr id="512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8362950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3975" y="6610350"/>
            <a:ext cx="6205538" cy="144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95513" y="6610350"/>
            <a:ext cx="384175" cy="144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0863B0-0010-4003-A77F-4272FEC817D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5128" name="Picture 2" descr="C:\Users\ExternalRelations\Desktop\_logoESN.pn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838" y="104775"/>
            <a:ext cx="1433512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8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0"/>
        </a:buBlip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DDD9C3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DDD9C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73B63C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josefin\PPT2\ppt\quarter_white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088" y="5505450"/>
            <a:ext cx="13525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2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6350"/>
            <a:ext cx="9151938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itle Placeholder 1"/>
          <p:cNvSpPr>
            <a:spLocks noGrp="1"/>
          </p:cNvSpPr>
          <p:nvPr>
            <p:ph type="title"/>
          </p:nvPr>
        </p:nvSpPr>
        <p:spPr bwMode="auto">
          <a:xfrm>
            <a:off x="2195513" y="198438"/>
            <a:ext cx="66246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v-SE" smtClean="0"/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8362950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3975" y="6610350"/>
            <a:ext cx="6205538" cy="144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95513" y="6610350"/>
            <a:ext cx="384175" cy="144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5D339A-EB72-4D98-86F6-665877843AD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6152" name="Picture 2" descr="C:\Users\ExternalRelations\Desktop\_logoESN.pn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838" y="104775"/>
            <a:ext cx="1433512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8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Cambria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0"/>
        </a:buBlip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DDD9C3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DDD9C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6350"/>
            <a:ext cx="9151938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Placeholder 1"/>
          <p:cNvSpPr>
            <a:spLocks noGrp="1"/>
          </p:cNvSpPr>
          <p:nvPr>
            <p:ph type="title"/>
          </p:nvPr>
        </p:nvSpPr>
        <p:spPr bwMode="auto">
          <a:xfrm>
            <a:off x="2195513" y="198438"/>
            <a:ext cx="6697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v-SE" smtClean="0"/>
          </a:p>
        </p:txBody>
      </p:sp>
      <p:sp>
        <p:nvSpPr>
          <p:cNvPr id="71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8362950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3975" y="6610350"/>
            <a:ext cx="6205538" cy="144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accent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95513" y="6610350"/>
            <a:ext cx="384175" cy="144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accent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6802F3-8235-451A-BB14-892FC3D948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7175" name="Picture 2" descr="C:\Users\ExternalRelations\Desktop\_logoESN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838" y="104775"/>
            <a:ext cx="1433512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800" b="1" kern="1200">
          <a:solidFill>
            <a:srgbClr val="0082B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rgbClr val="0082B3"/>
          </a:solidFill>
          <a:latin typeface="Cambria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6"/>
        </a:buBlip>
        <a:defRPr sz="3000" kern="1200">
          <a:solidFill>
            <a:srgbClr val="555555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EC008C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7BC143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69.jpeg"/><Relationship Id="rId3" Type="http://schemas.openxmlformats.org/officeDocument/2006/relationships/hyperlink" Target="http://www.youtube.com/watch?v=HWAeILKZPXQ&amp;list=UU0RnlOJHdNKlhZTTLfBsAcg&amp;feature=c4-overview" TargetMode="External"/><Relationship Id="rId7" Type="http://schemas.openxmlformats.org/officeDocument/2006/relationships/image" Target="../media/image65.jpeg"/><Relationship Id="rId12" Type="http://schemas.openxmlformats.org/officeDocument/2006/relationships/image" Target="../media/image68.jpeg"/><Relationship Id="rId2" Type="http://schemas.openxmlformats.org/officeDocument/2006/relationships/image" Target="../media/image61.jpeg"/><Relationship Id="rId16" Type="http://schemas.openxmlformats.org/officeDocument/2006/relationships/image" Target="../media/image72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4.jpeg"/><Relationship Id="rId11" Type="http://schemas.microsoft.com/office/2007/relationships/hdphoto" Target="../media/hdphoto4.wdp"/><Relationship Id="rId5" Type="http://schemas.openxmlformats.org/officeDocument/2006/relationships/image" Target="../media/image63.jpeg"/><Relationship Id="rId15" Type="http://schemas.openxmlformats.org/officeDocument/2006/relationships/image" Target="../media/image71.jpeg"/><Relationship Id="rId10" Type="http://schemas.openxmlformats.org/officeDocument/2006/relationships/image" Target="../media/image67.png"/><Relationship Id="rId4" Type="http://schemas.openxmlformats.org/officeDocument/2006/relationships/image" Target="../media/image62.jpeg"/><Relationship Id="rId9" Type="http://schemas.openxmlformats.org/officeDocument/2006/relationships/hyperlink" Target="http://www.youtube.com/watch?v=N0-_UHoRr3s&amp;feature=c4-overview&amp;list=UU0RnlOJHdNKlhZTTLfBsAcg" TargetMode="External"/><Relationship Id="rId1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tagram.com/esnzagreb" TargetMode="External"/><Relationship Id="rId2" Type="http://schemas.openxmlformats.org/officeDocument/2006/relationships/hyperlink" Target="http://www.facebook.com/erasmusstudentnetworkzagreb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snzagreb.tumblr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Subject | Name Name, Position | email@esn.org</a:t>
            </a:r>
            <a:endParaRPr lang="sv-SE" dirty="0"/>
          </a:p>
        </p:txBody>
      </p:sp>
      <p:pic>
        <p:nvPicPr>
          <p:cNvPr id="5" name="Picture 4" descr="esn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371599"/>
            <a:ext cx="8001000" cy="39948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ESN Zagreb - </a:t>
            </a:r>
            <a:r>
              <a:rPr lang="en-US" dirty="0" smtClean="0"/>
              <a:t>structure</a:t>
            </a:r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Subject | Name Name, Position | email@esn.org</a:t>
            </a:r>
            <a:endParaRPr lang="sv-SE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3714046"/>
              </p:ext>
            </p:extLst>
          </p:nvPr>
        </p:nvGraphicFramePr>
        <p:xfrm>
          <a:off x="304800" y="1371600"/>
          <a:ext cx="8362950" cy="4967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Travels</a:t>
            </a:r>
            <a:endParaRPr lang="hr-HR" dirty="0"/>
          </a:p>
        </p:txBody>
      </p:sp>
      <p:pic>
        <p:nvPicPr>
          <p:cNvPr id="5" name="Content Placeholder 4" descr="IMG_6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219200"/>
            <a:ext cx="7772400" cy="51816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Subject | Name Name, Position | email@esn.org</a:t>
            </a:r>
            <a:endParaRPr lang="sv-SE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90813">
            <a:off x="6017929" y="821700"/>
            <a:ext cx="2651787" cy="19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07420">
            <a:off x="617245" y="1074657"/>
            <a:ext cx="2675916" cy="2006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:\Users\Duje\Desktop\10919901_834839506558835_6634126689873607602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84840">
            <a:off x="5790234" y="4612745"/>
            <a:ext cx="2906424" cy="1938561"/>
          </a:xfrm>
          <a:prstGeom prst="rect">
            <a:avLst/>
          </a:prstGeom>
          <a:noFill/>
        </p:spPr>
      </p:pic>
      <p:pic>
        <p:nvPicPr>
          <p:cNvPr id="29701" name="Picture 5" descr="C:\Users\Duje\Desktop\10001143_834857516557034_30387835220052508_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2667000"/>
            <a:ext cx="3200400" cy="2134641"/>
          </a:xfrm>
          <a:prstGeom prst="rect">
            <a:avLst/>
          </a:prstGeom>
          <a:noFill/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373789">
            <a:off x="3606182" y="4482651"/>
            <a:ext cx="2675662" cy="200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43000"/>
            <a:ext cx="2870996" cy="2153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32750">
            <a:off x="758927" y="2586028"/>
            <a:ext cx="2895441" cy="2057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C:\Users\Duje\Desktop\1397484_811062835603169_3929220689119320362_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" y="4267200"/>
            <a:ext cx="3335056" cy="2209800"/>
          </a:xfrm>
          <a:prstGeom prst="rect">
            <a:avLst/>
          </a:prstGeom>
          <a:noFill/>
        </p:spPr>
      </p:pic>
      <p:pic>
        <p:nvPicPr>
          <p:cNvPr id="29698" name="Picture 2" descr="C:\Users\Duje\Desktop\10483909_811052025604250_101755034338822080_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19400" y="2057400"/>
            <a:ext cx="3910065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decel="100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0" decel="100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Parties</a:t>
            </a:r>
            <a:endParaRPr lang="hr-HR" dirty="0"/>
          </a:p>
        </p:txBody>
      </p:sp>
      <p:pic>
        <p:nvPicPr>
          <p:cNvPr id="7" name="Content Placeholder 6" descr="IMG_62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219200"/>
            <a:ext cx="7658101" cy="51054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Subject | Name Name, Position | email@esn.org</a:t>
            </a:r>
            <a:endParaRPr lang="sv-SE" dirty="0"/>
          </a:p>
        </p:txBody>
      </p:sp>
      <p:pic>
        <p:nvPicPr>
          <p:cNvPr id="30727" name="Picture 7" descr="C:\Users\Duje\Desktop\10687105_814652055244247_184783992770054382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29902">
            <a:off x="478968" y="1143888"/>
            <a:ext cx="3305400" cy="2203600"/>
          </a:xfrm>
          <a:prstGeom prst="rect">
            <a:avLst/>
          </a:prstGeom>
          <a:noFill/>
        </p:spPr>
      </p:pic>
      <p:pic>
        <p:nvPicPr>
          <p:cNvPr id="30728" name="Picture 8" descr="C:\Users\Duje\Desktop\10711133_786896208019832_384057898893205255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97417">
            <a:off x="5475596" y="1141187"/>
            <a:ext cx="3305400" cy="2203600"/>
          </a:xfrm>
          <a:prstGeom prst="rect">
            <a:avLst/>
          </a:prstGeom>
          <a:noFill/>
        </p:spPr>
      </p:pic>
      <p:pic>
        <p:nvPicPr>
          <p:cNvPr id="30729" name="Picture 9" descr="C:\Users\Duje\Desktop\1466110_814650811911038_486763440149675841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2743200"/>
            <a:ext cx="2971800" cy="1981200"/>
          </a:xfrm>
          <a:prstGeom prst="rect">
            <a:avLst/>
          </a:prstGeom>
          <a:noFill/>
        </p:spPr>
      </p:pic>
      <p:pic>
        <p:nvPicPr>
          <p:cNvPr id="30730" name="Picture 10" descr="C:\Users\Duje\Desktop\1513820_814651435244309_467317134382677356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66631">
            <a:off x="5722937" y="4224401"/>
            <a:ext cx="3048000" cy="2032000"/>
          </a:xfrm>
          <a:prstGeom prst="rect">
            <a:avLst/>
          </a:prstGeom>
          <a:noFill/>
        </p:spPr>
      </p:pic>
      <p:pic>
        <p:nvPicPr>
          <p:cNvPr id="30723" name="Picture 3" descr="C:\Users\Duje\Desktop\10370363_805950202781099_7141449428767870807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990600"/>
            <a:ext cx="3305400" cy="2203600"/>
          </a:xfrm>
          <a:prstGeom prst="rect">
            <a:avLst/>
          </a:prstGeom>
          <a:noFill/>
        </p:spPr>
      </p:pic>
      <p:pic>
        <p:nvPicPr>
          <p:cNvPr id="30722" name="Picture 2" descr="C:\Users\Duje\Desktop\10330391_858440004198785_4294106756804634009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641960">
            <a:off x="5777776" y="2885137"/>
            <a:ext cx="2971800" cy="1981200"/>
          </a:xfrm>
          <a:prstGeom prst="rect">
            <a:avLst/>
          </a:prstGeom>
          <a:noFill/>
        </p:spPr>
      </p:pic>
      <p:pic>
        <p:nvPicPr>
          <p:cNvPr id="30724" name="Picture 4" descr="C:\Users\Duje\Desktop\10406981_805950769447709_1302762495317274371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723111">
            <a:off x="498425" y="2454394"/>
            <a:ext cx="3305400" cy="2203600"/>
          </a:xfrm>
          <a:prstGeom prst="rect">
            <a:avLst/>
          </a:prstGeom>
          <a:noFill/>
        </p:spPr>
      </p:pic>
      <p:pic>
        <p:nvPicPr>
          <p:cNvPr id="30725" name="Picture 5" descr="C:\Users\Duje\Desktop\10448805_858439557532163_1165323203162754538_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6600" y="4114800"/>
            <a:ext cx="3305400" cy="2203600"/>
          </a:xfrm>
          <a:prstGeom prst="rect">
            <a:avLst/>
          </a:prstGeom>
          <a:noFill/>
        </p:spPr>
      </p:pic>
      <p:pic>
        <p:nvPicPr>
          <p:cNvPr id="30732" name="Picture 12" descr="C:\Users\Duje\Desktop\10622875_786896104686509_2883604360441081638_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3600" y="4419600"/>
            <a:ext cx="2624137" cy="1914193"/>
          </a:xfrm>
          <a:prstGeom prst="rect">
            <a:avLst/>
          </a:prstGeom>
          <a:noFill/>
        </p:spPr>
      </p:pic>
      <p:pic>
        <p:nvPicPr>
          <p:cNvPr id="30731" name="Picture 11" descr="C:\Users\Duje\Desktop\10991051_858440254198760_4569028109707434777_n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490209">
            <a:off x="664712" y="4248698"/>
            <a:ext cx="3104573" cy="2069715"/>
          </a:xfrm>
          <a:prstGeom prst="rect">
            <a:avLst/>
          </a:prstGeom>
          <a:noFill/>
        </p:spPr>
      </p:pic>
      <p:pic>
        <p:nvPicPr>
          <p:cNvPr id="30733" name="Picture 13" descr="C:\Users\Duje\Desktop\11021130_858443770865075_6913561245581532461_n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76600" y="2514600"/>
            <a:ext cx="3048000" cy="20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8" presetClass="entr" presetSubtype="0" ac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8" presetClass="entr" presetSubtype="0" accel="10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8" presetClass="entr" presetSubtype="0" ac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8" presetClass="entr" presetSubtype="0" ac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8" presetClass="entr" presetSubtype="0" ac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8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8" presetClass="entr" presetSubtype="0" ac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8" presetClass="entr" presetSubtype="0" accel="10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8" presetClass="entr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ICE</a:t>
            </a:r>
            <a:endParaRPr lang="hr-HR" dirty="0"/>
          </a:p>
        </p:txBody>
      </p:sp>
      <p:pic>
        <p:nvPicPr>
          <p:cNvPr id="7" name="Content Placeholder 6" descr="IMG_62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19600" y="2286000"/>
            <a:ext cx="4572000" cy="30480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Subject | Name Name, Position | email@esn.org</a:t>
            </a:r>
            <a:endParaRPr lang="sv-SE" dirty="0"/>
          </a:p>
        </p:txBody>
      </p:sp>
      <p:pic>
        <p:nvPicPr>
          <p:cNvPr id="31746" name="Picture 2" descr="C:\Users\Duje\Downloads\IMG_6213.jpg"/>
          <p:cNvPicPr>
            <a:picLocks noChangeAspect="1" noChangeArrowheads="1"/>
          </p:cNvPicPr>
          <p:nvPr/>
        </p:nvPicPr>
        <p:blipFill>
          <a:blip r:embed="rId3" cstate="print"/>
          <a:srcRect l="8065"/>
          <a:stretch>
            <a:fillRect/>
          </a:stretch>
        </p:blipFill>
        <p:spPr bwMode="auto">
          <a:xfrm>
            <a:off x="228600" y="2057400"/>
            <a:ext cx="4623619" cy="335280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40739">
            <a:off x="5821344" y="4144751"/>
            <a:ext cx="3000878" cy="2250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20530">
            <a:off x="475939" y="1435270"/>
            <a:ext cx="2642690" cy="1869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7" name="Picture 3" descr="C:\Users\Duje\Desktop\1477937_799940830048703_5016779740821618499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581400"/>
            <a:ext cx="2743200" cy="2057400"/>
          </a:xfrm>
          <a:prstGeom prst="rect">
            <a:avLst/>
          </a:prstGeom>
          <a:noFill/>
        </p:spPr>
      </p:pic>
      <p:pic>
        <p:nvPicPr>
          <p:cNvPr id="31749" name="Picture 5" descr="C:\Users\Duje\Desktop\68157_799940216715431_7591101673967664093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20891">
            <a:off x="3185218" y="4079311"/>
            <a:ext cx="2459320" cy="1844490"/>
          </a:xfrm>
          <a:prstGeom prst="rect">
            <a:avLst/>
          </a:prstGeom>
          <a:noFill/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678805">
            <a:off x="5492472" y="1408149"/>
            <a:ext cx="2891576" cy="19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 descr="C:\Users\Duje\Desktop\1507305_823319374377515_5646096256702271820_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2667000"/>
            <a:ext cx="2931439" cy="1953816"/>
          </a:xfrm>
          <a:prstGeom prst="rect">
            <a:avLst/>
          </a:prstGeom>
          <a:noFill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94392">
            <a:off x="2917346" y="1143279"/>
            <a:ext cx="2701799" cy="1823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42039">
            <a:off x="815265" y="3997691"/>
            <a:ext cx="2969473" cy="2147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000" y="1905000"/>
            <a:ext cx="3038624" cy="2127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09935">
            <a:off x="3648901" y="3971391"/>
            <a:ext cx="2489407" cy="1659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0" decel="100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0" decel="100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Buddy</a:t>
            </a:r>
            <a:endParaRPr lang="hr-HR" dirty="0"/>
          </a:p>
        </p:txBody>
      </p:sp>
      <p:pic>
        <p:nvPicPr>
          <p:cNvPr id="5" name="Content Placeholder 4" descr="IMG_62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371600"/>
            <a:ext cx="7315200" cy="4876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Subject | Name Name, Position | email@esn.org</a:t>
            </a:r>
            <a:endParaRPr lang="sv-SE" dirty="0"/>
          </a:p>
        </p:txBody>
      </p:sp>
      <p:pic>
        <p:nvPicPr>
          <p:cNvPr id="6" name="Picture 2" descr="C:\Users\User 1\Documents\ESN\Logoi\ESN_buddy_progr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71600"/>
            <a:ext cx="543665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Sport</a:t>
            </a:r>
            <a:endParaRPr lang="hr-HR" dirty="0"/>
          </a:p>
        </p:txBody>
      </p:sp>
      <p:pic>
        <p:nvPicPr>
          <p:cNvPr id="7" name="Content Placeholder 6" descr="IMG_62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219200"/>
            <a:ext cx="7086600" cy="47244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Subject | Name Name, Position | email@esn.org</a:t>
            </a:r>
            <a:endParaRPr lang="sv-SE" dirty="0"/>
          </a:p>
        </p:txBody>
      </p:sp>
      <p:pic>
        <p:nvPicPr>
          <p:cNvPr id="32773" name="Picture 5" descr="C:\Users\Duje\Desktop\10403119_732091286833658_554239365332467241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066800"/>
            <a:ext cx="2776020" cy="1850680"/>
          </a:xfrm>
          <a:prstGeom prst="rect">
            <a:avLst/>
          </a:prstGeom>
          <a:noFill/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754215">
            <a:off x="5807872" y="953878"/>
            <a:ext cx="2667001" cy="184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66402">
            <a:off x="5718590" y="3998680"/>
            <a:ext cx="2750788" cy="2063092"/>
          </a:xfrm>
          <a:prstGeom prst="rect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18410">
            <a:off x="567869" y="4076877"/>
            <a:ext cx="2792448" cy="2094336"/>
          </a:xfrm>
          <a:prstGeom prst="rect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85560">
            <a:off x="394855" y="1127964"/>
            <a:ext cx="2553095" cy="175260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32770" name="Picture 2" descr="C:\Users\Duje\Desktop\10616371_796851067024346_7556597581418270359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2895600"/>
            <a:ext cx="2645435" cy="17526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19396">
            <a:off x="2978537" y="4068068"/>
            <a:ext cx="3254206" cy="21689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32772" name="Picture 4" descr="C:\Users\Duje\Desktop\1385444_796852310357555_2307318833755588078_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678384">
            <a:off x="480389" y="3046246"/>
            <a:ext cx="2512587" cy="1664588"/>
          </a:xfrm>
          <a:prstGeom prst="rect">
            <a:avLst/>
          </a:prstGeom>
          <a:noFill/>
        </p:spPr>
      </p:pic>
      <p:pic>
        <p:nvPicPr>
          <p:cNvPr id="32774" name="Picture 6" descr="C:\Users\Duje\Desktop\10420128_796849170357869_4020908549464450822_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48400" y="2514600"/>
            <a:ext cx="2514600" cy="1665922"/>
          </a:xfrm>
          <a:prstGeom prst="rect">
            <a:avLst/>
          </a:prstGeom>
          <a:noFill/>
        </p:spPr>
      </p:pic>
      <p:pic>
        <p:nvPicPr>
          <p:cNvPr id="32775" name="Picture 7" descr="C:\Users\Duje\Downloads\DSC_040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49488">
            <a:off x="1639628" y="1792492"/>
            <a:ext cx="2477019" cy="1651346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1981200"/>
            <a:ext cx="2057400" cy="1468962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8" presetClass="entr" presetSubtype="0" accel="10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8" presetClass="entr" presetSubtype="0" accel="10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8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8" presetClass="entr" presetSubtype="0" ac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8" presetClass="entr" presetSubtype="0" ac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8" presetClass="entr" presetSubtype="0" ac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8" presetClass="entr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8" presetClass="entr" presetSubtype="0" ac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SocialErasmus</a:t>
            </a:r>
            <a:endParaRPr lang="hr-HR" dirty="0"/>
          </a:p>
        </p:txBody>
      </p:sp>
      <p:pic>
        <p:nvPicPr>
          <p:cNvPr id="5" name="Content Placeholder 4" descr="IMG_62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066800"/>
            <a:ext cx="7658101" cy="5105400"/>
          </a:xfrm>
        </p:spPr>
      </p:pic>
      <p:pic>
        <p:nvPicPr>
          <p:cNvPr id="15" name="Picture 1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29497">
            <a:off x="5115637" y="3614496"/>
            <a:ext cx="3596607" cy="2397738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Subject | Name Name, Position | email@esn.org</a:t>
            </a:r>
            <a:endParaRPr lang="sv-SE" dirty="0"/>
          </a:p>
        </p:txBody>
      </p:sp>
      <p:pic>
        <p:nvPicPr>
          <p:cNvPr id="34821" name="Picture 5" descr="C:\Users\Duje\Desktop\1798517_810190329023753_2920692525545847112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89858">
            <a:off x="5365891" y="1071718"/>
            <a:ext cx="3048000" cy="2276475"/>
          </a:xfrm>
          <a:prstGeom prst="rect">
            <a:avLst/>
          </a:prstGeom>
          <a:noFill/>
        </p:spPr>
      </p:pic>
      <p:pic>
        <p:nvPicPr>
          <p:cNvPr id="34825" name="Picture 9" descr="C:\Users\Duje\Desktop\10420116_810189752357144_849196205284740158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97489">
            <a:off x="410416" y="1197000"/>
            <a:ext cx="1981200" cy="2641600"/>
          </a:xfrm>
          <a:prstGeom prst="rect">
            <a:avLst/>
          </a:prstGeom>
          <a:noFill/>
        </p:spPr>
      </p:pic>
      <p:pic>
        <p:nvPicPr>
          <p:cNvPr id="34819" name="Picture 3" descr="C:\Users\Duje\Desktop\1452326_810189322357187_1475465352932519973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23332">
            <a:off x="609600" y="3733800"/>
            <a:ext cx="3048000" cy="2286000"/>
          </a:xfrm>
          <a:prstGeom prst="rect">
            <a:avLst/>
          </a:prstGeom>
          <a:noFill/>
        </p:spPr>
      </p:pic>
      <p:pic>
        <p:nvPicPr>
          <p:cNvPr id="34820" name="Picture 4" descr="C:\Users\Duje\Desktop\1533879_810190672357052_2820451573687893795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1905000"/>
            <a:ext cx="2590800" cy="3468854"/>
          </a:xfrm>
          <a:prstGeom prst="rect">
            <a:avLst/>
          </a:prstGeom>
          <a:noFill/>
        </p:spPr>
      </p:pic>
      <p:pic>
        <p:nvPicPr>
          <p:cNvPr id="14" name="Picture 13">
            <a:hlinkClick r:id="rId9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-5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1" t="1" r="305" b="-294"/>
          <a:stretch/>
        </p:blipFill>
        <p:spPr>
          <a:xfrm rot="784930">
            <a:off x="3875967" y="3082284"/>
            <a:ext cx="2140746" cy="3051612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34823" name="Picture 7" descr="C:\Users\Duje\Desktop\10312474_810189179023868_7666373560023048359_n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38400" y="1066799"/>
            <a:ext cx="2667000" cy="1991915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65318">
            <a:off x="468805" y="2271651"/>
            <a:ext cx="2698789" cy="1799193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34826" name="Picture 10" descr="C:\Users\Duje\Desktop\10155293_10206675496114619_4120248097655577514_n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90800" y="3886200"/>
            <a:ext cx="2057400" cy="2057400"/>
          </a:xfrm>
          <a:prstGeom prst="rect">
            <a:avLst/>
          </a:prstGeom>
          <a:noFill/>
        </p:spPr>
      </p:pic>
      <p:pic>
        <p:nvPicPr>
          <p:cNvPr id="34822" name="Picture 6" descr="C:\Users\Duje\Desktop\1932231_810190882357031_1232271947262951942_n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860085">
            <a:off x="5819585" y="533200"/>
            <a:ext cx="2218549" cy="2970443"/>
          </a:xfrm>
          <a:prstGeom prst="rect">
            <a:avLst/>
          </a:prstGeom>
          <a:noFill/>
        </p:spPr>
      </p:pic>
      <p:pic>
        <p:nvPicPr>
          <p:cNvPr id="34824" name="Picture 8" descr="C:\Users\Duje\Desktop\10404335_810189005690552_2477037244479269447_n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48200" y="2514600"/>
            <a:ext cx="2336800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8" presetClass="entr" presetSubtype="0" ac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8" presetClass="entr" presetSubtype="0" ac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8" presetClass="entr" presetSubtype="0" ac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8" presetClass="entr" presetSubtype="0" accel="10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8" presetClass="entr" presetSubtype="0" ac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8" presetClass="entr" presetSubtype="0" ac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8" presetClass="entr" presetSubtype="0" accel="10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8" presetClass="entr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Picture Placeholder 4" descr="esncard_original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5223" b="5223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Subject | Name Name, Position | email@esn.org</a:t>
            </a:r>
            <a:endParaRPr lang="sv-SE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University of Zagreb, Zvonimirova 8, room 308c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Facebook page </a:t>
            </a:r>
            <a:r>
              <a:rPr lang="hr-HR" dirty="0" smtClean="0">
                <a:hlinkClick r:id="rId2"/>
              </a:rPr>
              <a:t>http://www.facebook.com/erasmusstudentnetworkzagreb </a:t>
            </a:r>
            <a:endParaRPr lang="hr-HR" dirty="0" smtClean="0"/>
          </a:p>
          <a:p>
            <a:r>
              <a:rPr lang="hr-HR" dirty="0" smtClean="0"/>
              <a:t>Instagram </a:t>
            </a:r>
            <a:r>
              <a:rPr lang="hr-HR" dirty="0" smtClean="0">
                <a:hlinkClick r:id="rId3"/>
              </a:rPr>
              <a:t>http://www.instagram.com/esnzagreb </a:t>
            </a:r>
            <a:endParaRPr lang="hr-HR" dirty="0" smtClean="0"/>
          </a:p>
          <a:p>
            <a:r>
              <a:rPr lang="hr-HR" dirty="0" smtClean="0"/>
              <a:t>Thumblr </a:t>
            </a:r>
            <a:r>
              <a:rPr lang="hr-HR" dirty="0" smtClean="0">
                <a:hlinkClick r:id="rId4"/>
              </a:rPr>
              <a:t>http://esnzagreb.tumblr.com  </a:t>
            </a:r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Subject | Name Name, Position | email@esn.org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 1\Documents\ESN\Logoi\ESN Logo za mai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87279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19200" y="4953000"/>
            <a:ext cx="6400800" cy="105727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hr-HR" dirty="0" smtClean="0"/>
              <a:t>Mihovil Sić</a:t>
            </a:r>
          </a:p>
          <a:p>
            <a:pPr fontAlgn="auto">
              <a:spcAft>
                <a:spcPts val="0"/>
              </a:spcAft>
              <a:defRPr/>
            </a:pPr>
            <a:r>
              <a:rPr lang="hr-HR" dirty="0" smtClean="0"/>
              <a:t>President of Erasmus student network Zagreb</a:t>
            </a:r>
            <a:endParaRPr lang="sv-S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hr-HR" dirty="0" smtClean="0"/>
          </a:p>
          <a:p>
            <a:pPr>
              <a:defRPr/>
            </a:pP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WHO ARE WE?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Subject | Name Name, Position | email@esn.org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Subject | Name Name, Position | email@esn.org</a:t>
            </a:r>
            <a:endParaRPr lang="sv-SE" dirty="0"/>
          </a:p>
        </p:txBody>
      </p:sp>
      <p:pic>
        <p:nvPicPr>
          <p:cNvPr id="7" name="Content Placeholder 6" descr="11016067_439057169577642_1741638747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828800"/>
            <a:ext cx="8335670" cy="4172744"/>
          </a:xfrm>
        </p:spPr>
      </p:pic>
      <p:pic>
        <p:nvPicPr>
          <p:cNvPr id="9" name="Picture 8" descr="Screenshot_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609600"/>
            <a:ext cx="5572125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Started as </a:t>
            </a:r>
            <a:r>
              <a:rPr lang="pl-PL" sz="3200" dirty="0" smtClean="0"/>
              <a:t>Zagreb Exchange Committee (ZEC) </a:t>
            </a:r>
            <a:r>
              <a:rPr lang="en-US" sz="3200" dirty="0" smtClean="0"/>
              <a:t>in September of 2010</a:t>
            </a:r>
            <a:r>
              <a:rPr lang="hr-HR" sz="3200" dirty="0" smtClean="0"/>
              <a:t/>
            </a:r>
            <a:br>
              <a:rPr lang="hr-HR" sz="3200" dirty="0" smtClean="0"/>
            </a:br>
            <a:endParaRPr lang="hr-HR" sz="3200" dirty="0" smtClean="0"/>
          </a:p>
          <a:p>
            <a:r>
              <a:rPr lang="en-US" sz="3200" dirty="0" smtClean="0"/>
              <a:t>Official ESN section since June of </a:t>
            </a:r>
            <a:r>
              <a:rPr lang="pl-PL" sz="3200" dirty="0" smtClean="0"/>
              <a:t>2011</a:t>
            </a:r>
            <a:br>
              <a:rPr lang="pl-PL" sz="3200" dirty="0" smtClean="0"/>
            </a:br>
            <a:endParaRPr lang="en-US" sz="3200" dirty="0" smtClean="0"/>
          </a:p>
          <a:p>
            <a:r>
              <a:rPr lang="en-US" sz="3200" dirty="0" smtClean="0"/>
              <a:t>Legal, financial and moral support from the </a:t>
            </a:r>
            <a:r>
              <a:rPr lang="en-US" sz="3200" b="1" dirty="0" smtClean="0"/>
              <a:t>University of Zagreb </a:t>
            </a:r>
            <a:r>
              <a:rPr lang="en-US" sz="3200" dirty="0" smtClean="0"/>
              <a:t>&amp; </a:t>
            </a:r>
            <a:r>
              <a:rPr lang="hr-HR" sz="3200" b="1" dirty="0" smtClean="0"/>
              <a:t>National </a:t>
            </a:r>
            <a:r>
              <a:rPr lang="en-US" sz="3200" b="1" dirty="0" smtClean="0"/>
              <a:t>Agency for Mobility and EU Programs</a:t>
            </a:r>
          </a:p>
          <a:p>
            <a:endParaRPr lang="en-US" sz="3200" dirty="0" smtClean="0"/>
          </a:p>
          <a:p>
            <a:pPr lvl="1">
              <a:buNone/>
            </a:pPr>
            <a:r>
              <a:rPr lang="hr-HR" sz="2800" dirty="0" smtClean="0"/>
              <a:t/>
            </a:r>
            <a:br>
              <a:rPr lang="hr-HR" sz="2800" dirty="0" smtClean="0"/>
            </a:br>
            <a:endParaRPr lang="hr-HR" sz="2800" dirty="0" smtClean="0"/>
          </a:p>
          <a:p>
            <a:pPr lvl="1"/>
            <a:endParaRPr lang="hr-HR" dirty="0" smtClean="0">
              <a:solidFill>
                <a:schemeClr val="accent3"/>
              </a:solidFill>
            </a:endParaRPr>
          </a:p>
          <a:p>
            <a:pPr lvl="1"/>
            <a:endParaRPr lang="hr-HR" dirty="0" smtClean="0">
              <a:solidFill>
                <a:schemeClr val="accent3"/>
              </a:solidFill>
            </a:endParaRPr>
          </a:p>
          <a:p>
            <a:pPr lvl="1">
              <a:buNone/>
            </a:pPr>
            <a:endParaRPr lang="hr-HR" dirty="0">
              <a:solidFill>
                <a:schemeClr val="accent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Subject | Name Name, Position | email@esn.org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Progress</a:t>
            </a:r>
            <a:endParaRPr lang="hr-HR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Subject | Name Name, Position | email@esn.org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ESN Zagreb </a:t>
            </a:r>
            <a:r>
              <a:rPr lang="en-US" dirty="0" smtClean="0"/>
              <a:t>today</a:t>
            </a:r>
            <a:endParaRPr lang="hr-HR" dirty="0"/>
          </a:p>
        </p:txBody>
      </p:sp>
      <p:pic>
        <p:nvPicPr>
          <p:cNvPr id="5" name="Content Placeholder 4" descr="IMG_62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219200"/>
            <a:ext cx="7696200" cy="5130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Subject | Name Name, Position | email@esn.org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Activity – outgoing students</a:t>
            </a:r>
            <a:endParaRPr lang="hr-H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Information about Erasmus </a:t>
            </a:r>
            <a:r>
              <a:rPr lang="en-US" dirty="0" err="1" smtClean="0"/>
              <a:t>programme</a:t>
            </a:r>
            <a:endParaRPr lang="hr-HR" dirty="0" smtClean="0"/>
          </a:p>
          <a:p>
            <a:r>
              <a:rPr lang="en-US" dirty="0" smtClean="0"/>
              <a:t>Connecting new and old outgoing students</a:t>
            </a:r>
          </a:p>
          <a:p>
            <a:r>
              <a:rPr lang="en-US" dirty="0" smtClean="0"/>
              <a:t>Help with administration and applications - advices from experience</a:t>
            </a:r>
            <a:endParaRPr lang="hr-HR" dirty="0" smtClean="0"/>
          </a:p>
          <a:p>
            <a:r>
              <a:rPr lang="en-US" dirty="0" smtClean="0"/>
              <a:t>Promotion of the exchange </a:t>
            </a:r>
            <a:r>
              <a:rPr lang="en-US" dirty="0" err="1" smtClean="0"/>
              <a:t>programme</a:t>
            </a:r>
            <a:endParaRPr lang="hr-HR" dirty="0" smtClean="0"/>
          </a:p>
          <a:p>
            <a:r>
              <a:rPr lang="en-US" dirty="0" smtClean="0"/>
              <a:t>Projects for better quality of exchange </a:t>
            </a:r>
            <a:r>
              <a:rPr lang="en-US" dirty="0" err="1" smtClean="0"/>
              <a:t>programme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Subject | Name Name, Position | email@esn.org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Activity – incoming students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Buddy program</a:t>
            </a:r>
            <a:r>
              <a:rPr lang="hr-HR" sz="2800" dirty="0" smtClean="0"/>
              <a:t>me</a:t>
            </a:r>
          </a:p>
          <a:p>
            <a:r>
              <a:rPr lang="en-US" sz="2800" dirty="0" smtClean="0"/>
              <a:t>Administration and “everyday-life” help</a:t>
            </a:r>
            <a:endParaRPr lang="hr-HR" sz="2800" dirty="0" smtClean="0"/>
          </a:p>
          <a:p>
            <a:r>
              <a:rPr lang="en-US" sz="2800" dirty="0" smtClean="0"/>
              <a:t>Accommodation help</a:t>
            </a:r>
            <a:endParaRPr lang="hr-HR" sz="2800" dirty="0" smtClean="0"/>
          </a:p>
          <a:p>
            <a:r>
              <a:rPr lang="en-US" sz="2800" dirty="0" smtClean="0"/>
              <a:t>City tours</a:t>
            </a:r>
            <a:endParaRPr lang="hr-HR" sz="2800" dirty="0" smtClean="0"/>
          </a:p>
          <a:p>
            <a:r>
              <a:rPr lang="en-US" sz="2800" dirty="0" smtClean="0"/>
              <a:t>Tandems: language learning</a:t>
            </a:r>
            <a:endParaRPr lang="hr-HR" sz="2800" dirty="0" smtClean="0"/>
          </a:p>
          <a:p>
            <a:r>
              <a:rPr lang="en-US" sz="2800" dirty="0" smtClean="0"/>
              <a:t>Local culture</a:t>
            </a:r>
            <a:endParaRPr lang="hr-HR" sz="2800" dirty="0" smtClean="0"/>
          </a:p>
          <a:p>
            <a:r>
              <a:rPr lang="hr-HR" sz="2800" dirty="0" smtClean="0"/>
              <a:t>International </a:t>
            </a:r>
            <a:r>
              <a:rPr lang="en-US" sz="2800" dirty="0" smtClean="0"/>
              <a:t>and national </a:t>
            </a:r>
            <a:r>
              <a:rPr lang="hr-HR" sz="2800" dirty="0" smtClean="0"/>
              <a:t>dinner</a:t>
            </a:r>
            <a:r>
              <a:rPr lang="en-US" sz="2800" dirty="0" smtClean="0"/>
              <a:t>s</a:t>
            </a:r>
            <a:endParaRPr lang="hr-HR" sz="2800" dirty="0" smtClean="0"/>
          </a:p>
          <a:p>
            <a:r>
              <a:rPr lang="en-US" sz="2800" dirty="0" smtClean="0"/>
              <a:t>Sport activities</a:t>
            </a:r>
            <a:endParaRPr lang="hr-HR" sz="2800" dirty="0" smtClean="0"/>
          </a:p>
          <a:p>
            <a:r>
              <a:rPr lang="en-US" sz="2800" dirty="0" smtClean="0"/>
              <a:t>Trips</a:t>
            </a:r>
            <a:endParaRPr lang="hr-HR" sz="2800" dirty="0" smtClean="0"/>
          </a:p>
          <a:p>
            <a:r>
              <a:rPr lang="en-US" sz="2800" dirty="0" smtClean="0">
                <a:sym typeface="Wingdings" pitchFamily="2" charset="2"/>
              </a:rPr>
              <a:t>Parties </a:t>
            </a:r>
            <a:r>
              <a:rPr lang="hr-HR" sz="2800" dirty="0" smtClean="0">
                <a:sym typeface="Wingdings" pitchFamily="2" charset="2"/>
              </a:rPr>
              <a:t></a:t>
            </a:r>
            <a:endParaRPr lang="hr-HR" sz="2800" dirty="0" smtClean="0"/>
          </a:p>
          <a:p>
            <a:endParaRPr lang="hr-HR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Subject | Name Name, Position | email@esn.org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Slide">
  <a:themeElements>
    <a:clrScheme name="Custom 1">
      <a:dk1>
        <a:srgbClr val="1C1C1C"/>
      </a:dk1>
      <a:lt1>
        <a:sysClr val="window" lastClr="FFFFFF"/>
      </a:lt1>
      <a:dk2>
        <a:srgbClr val="2E3192"/>
      </a:dk2>
      <a:lt2>
        <a:srgbClr val="EEECE1"/>
      </a:lt2>
      <a:accent1>
        <a:srgbClr val="00AEEF"/>
      </a:accent1>
      <a:accent2>
        <a:srgbClr val="0088B8"/>
      </a:accent2>
      <a:accent3>
        <a:srgbClr val="EC008C"/>
      </a:accent3>
      <a:accent4>
        <a:srgbClr val="B4006B"/>
      </a:accent4>
      <a:accent5>
        <a:srgbClr val="F47B20"/>
      </a:accent5>
      <a:accent6>
        <a:srgbClr val="7BC143"/>
      </a:accent6>
      <a:hlink>
        <a:srgbClr val="1F497D"/>
      </a:hlink>
      <a:folHlink>
        <a:srgbClr val="800080"/>
      </a:folHlink>
    </a:clrScheme>
    <a:fontScheme name="ESNstyle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thSidemenu">
  <a:themeElements>
    <a:clrScheme name="Custom 1">
      <a:dk1>
        <a:srgbClr val="1C1C1C"/>
      </a:dk1>
      <a:lt1>
        <a:sysClr val="window" lastClr="FFFFFF"/>
      </a:lt1>
      <a:dk2>
        <a:srgbClr val="2E3192"/>
      </a:dk2>
      <a:lt2>
        <a:srgbClr val="EEECE1"/>
      </a:lt2>
      <a:accent1>
        <a:srgbClr val="00AEEF"/>
      </a:accent1>
      <a:accent2>
        <a:srgbClr val="0088B8"/>
      </a:accent2>
      <a:accent3>
        <a:srgbClr val="EC008C"/>
      </a:accent3>
      <a:accent4>
        <a:srgbClr val="B4006B"/>
      </a:accent4>
      <a:accent5>
        <a:srgbClr val="F47B20"/>
      </a:accent5>
      <a:accent6>
        <a:srgbClr val="7BC143"/>
      </a:accent6>
      <a:hlink>
        <a:srgbClr val="1F497D"/>
      </a:hlink>
      <a:folHlink>
        <a:srgbClr val="800080"/>
      </a:folHlink>
    </a:clrScheme>
    <a:fontScheme name="ESNstyle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SN_fullColour_blue">
  <a:themeElements>
    <a:clrScheme name="Custom 1">
      <a:dk1>
        <a:srgbClr val="1C1C1C"/>
      </a:dk1>
      <a:lt1>
        <a:sysClr val="window" lastClr="FFFFFF"/>
      </a:lt1>
      <a:dk2>
        <a:srgbClr val="2E3192"/>
      </a:dk2>
      <a:lt2>
        <a:srgbClr val="EEECE1"/>
      </a:lt2>
      <a:accent1>
        <a:srgbClr val="00AEEF"/>
      </a:accent1>
      <a:accent2>
        <a:srgbClr val="0088B8"/>
      </a:accent2>
      <a:accent3>
        <a:srgbClr val="EC008C"/>
      </a:accent3>
      <a:accent4>
        <a:srgbClr val="B4006B"/>
      </a:accent4>
      <a:accent5>
        <a:srgbClr val="F47B20"/>
      </a:accent5>
      <a:accent6>
        <a:srgbClr val="7BC143"/>
      </a:accent6>
      <a:hlink>
        <a:srgbClr val="1F497D"/>
      </a:hlink>
      <a:folHlink>
        <a:srgbClr val="800080"/>
      </a:folHlink>
    </a:clrScheme>
    <a:fontScheme name="ESNstyle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SN_fullColour_pink">
  <a:themeElements>
    <a:clrScheme name="Custom 1">
      <a:dk1>
        <a:srgbClr val="1C1C1C"/>
      </a:dk1>
      <a:lt1>
        <a:sysClr val="window" lastClr="FFFFFF"/>
      </a:lt1>
      <a:dk2>
        <a:srgbClr val="2E3192"/>
      </a:dk2>
      <a:lt2>
        <a:srgbClr val="EEECE1"/>
      </a:lt2>
      <a:accent1>
        <a:srgbClr val="00AEEF"/>
      </a:accent1>
      <a:accent2>
        <a:srgbClr val="0088B8"/>
      </a:accent2>
      <a:accent3>
        <a:srgbClr val="EC008C"/>
      </a:accent3>
      <a:accent4>
        <a:srgbClr val="B4006B"/>
      </a:accent4>
      <a:accent5>
        <a:srgbClr val="F47B20"/>
      </a:accent5>
      <a:accent6>
        <a:srgbClr val="7BC143"/>
      </a:accent6>
      <a:hlink>
        <a:srgbClr val="1F497D"/>
      </a:hlink>
      <a:folHlink>
        <a:srgbClr val="800080"/>
      </a:folHlink>
    </a:clrScheme>
    <a:fontScheme name="ESNstyle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SN_fullColour_orange">
  <a:themeElements>
    <a:clrScheme name="Custom 1">
      <a:dk1>
        <a:srgbClr val="1C1C1C"/>
      </a:dk1>
      <a:lt1>
        <a:sysClr val="window" lastClr="FFFFFF"/>
      </a:lt1>
      <a:dk2>
        <a:srgbClr val="2E3192"/>
      </a:dk2>
      <a:lt2>
        <a:srgbClr val="EEECE1"/>
      </a:lt2>
      <a:accent1>
        <a:srgbClr val="00AEEF"/>
      </a:accent1>
      <a:accent2>
        <a:srgbClr val="0088B8"/>
      </a:accent2>
      <a:accent3>
        <a:srgbClr val="EC008C"/>
      </a:accent3>
      <a:accent4>
        <a:srgbClr val="B4006B"/>
      </a:accent4>
      <a:accent5>
        <a:srgbClr val="F47B20"/>
      </a:accent5>
      <a:accent6>
        <a:srgbClr val="7BC143"/>
      </a:accent6>
      <a:hlink>
        <a:srgbClr val="1F497D"/>
      </a:hlink>
      <a:folHlink>
        <a:srgbClr val="800080"/>
      </a:folHlink>
    </a:clrScheme>
    <a:fontScheme name="ESNstyle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ESN_fullColour_green">
  <a:themeElements>
    <a:clrScheme name="Custom 1">
      <a:dk1>
        <a:srgbClr val="1C1C1C"/>
      </a:dk1>
      <a:lt1>
        <a:sysClr val="window" lastClr="FFFFFF"/>
      </a:lt1>
      <a:dk2>
        <a:srgbClr val="2E3192"/>
      </a:dk2>
      <a:lt2>
        <a:srgbClr val="EEECE1"/>
      </a:lt2>
      <a:accent1>
        <a:srgbClr val="00AEEF"/>
      </a:accent1>
      <a:accent2>
        <a:srgbClr val="0088B8"/>
      </a:accent2>
      <a:accent3>
        <a:srgbClr val="EC008C"/>
      </a:accent3>
      <a:accent4>
        <a:srgbClr val="B4006B"/>
      </a:accent4>
      <a:accent5>
        <a:srgbClr val="F47B20"/>
      </a:accent5>
      <a:accent6>
        <a:srgbClr val="7BC143"/>
      </a:accent6>
      <a:hlink>
        <a:srgbClr val="1F497D"/>
      </a:hlink>
      <a:folHlink>
        <a:srgbClr val="800080"/>
      </a:folHlink>
    </a:clrScheme>
    <a:fontScheme name="ESNstyle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forPicture_white">
  <a:themeElements>
    <a:clrScheme name="Custom 1">
      <a:dk1>
        <a:srgbClr val="1C1C1C"/>
      </a:dk1>
      <a:lt1>
        <a:sysClr val="window" lastClr="FFFFFF"/>
      </a:lt1>
      <a:dk2>
        <a:srgbClr val="2E3192"/>
      </a:dk2>
      <a:lt2>
        <a:srgbClr val="EEECE1"/>
      </a:lt2>
      <a:accent1>
        <a:srgbClr val="00AEEF"/>
      </a:accent1>
      <a:accent2>
        <a:srgbClr val="0088B8"/>
      </a:accent2>
      <a:accent3>
        <a:srgbClr val="EC008C"/>
      </a:accent3>
      <a:accent4>
        <a:srgbClr val="B4006B"/>
      </a:accent4>
      <a:accent5>
        <a:srgbClr val="F47B20"/>
      </a:accent5>
      <a:accent6>
        <a:srgbClr val="7BC143"/>
      </a:accent6>
      <a:hlink>
        <a:srgbClr val="1F497D"/>
      </a:hlink>
      <a:folHlink>
        <a:srgbClr val="800080"/>
      </a:folHlink>
    </a:clrScheme>
    <a:fontScheme name="ESNstyle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2579</TotalTime>
  <Words>271</Words>
  <Application>Microsoft Office PowerPoint</Application>
  <PresentationFormat>On-screen Show (4:3)</PresentationFormat>
  <Paragraphs>70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standardSlide</vt:lpstr>
      <vt:lpstr>withSidemenu</vt:lpstr>
      <vt:lpstr>ESN_fullColour_blue</vt:lpstr>
      <vt:lpstr>ESN_fullColour_pink</vt:lpstr>
      <vt:lpstr>ESN_fullColour_orange</vt:lpstr>
      <vt:lpstr>ESN_fullColour_green</vt:lpstr>
      <vt:lpstr>forPicture_white</vt:lpstr>
      <vt:lpstr>Slide 1</vt:lpstr>
      <vt:lpstr>Slide 2</vt:lpstr>
      <vt:lpstr>WHO ARE WE?</vt:lpstr>
      <vt:lpstr>Slide 4</vt:lpstr>
      <vt:lpstr>Slide 5</vt:lpstr>
      <vt:lpstr>Progress</vt:lpstr>
      <vt:lpstr>ESN Zagreb today</vt:lpstr>
      <vt:lpstr>Activity – outgoing students</vt:lpstr>
      <vt:lpstr>Activity – incoming students</vt:lpstr>
      <vt:lpstr>ESN Zagreb - structure</vt:lpstr>
      <vt:lpstr>Travels</vt:lpstr>
      <vt:lpstr>Parties</vt:lpstr>
      <vt:lpstr>ICE</vt:lpstr>
      <vt:lpstr>Buddy</vt:lpstr>
      <vt:lpstr>Sport</vt:lpstr>
      <vt:lpstr>SocialErasmus</vt:lpstr>
      <vt:lpstr>Slide 17</vt:lpstr>
      <vt:lpstr>Slide 18</vt:lpstr>
    </vt:vector>
  </TitlesOfParts>
  <Company>Erasmus Student Network AISBL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Josefin Svensson</dc:creator>
  <cp:lastModifiedBy>Mihovil</cp:lastModifiedBy>
  <cp:revision>65</cp:revision>
  <dcterms:created xsi:type="dcterms:W3CDTF">2012-01-10T15:52:53Z</dcterms:created>
  <dcterms:modified xsi:type="dcterms:W3CDTF">2015-05-08T09:37:09Z</dcterms:modified>
</cp:coreProperties>
</file>